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1" r:id="rId3"/>
    <p:sldId id="268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FA4"/>
    <a:srgbClr val="484FFF"/>
    <a:srgbClr val="66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93"/>
    <p:restoredTop sz="94648"/>
  </p:normalViewPr>
  <p:slideViewPr>
    <p:cSldViewPr snapToGrid="0">
      <p:cViewPr varScale="1">
        <p:scale>
          <a:sx n="92" d="100"/>
          <a:sy n="92" d="100"/>
        </p:scale>
        <p:origin x="192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F8B5F-5FBF-C458-A193-9947D6D7A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9C4841-C386-CBD5-B5A4-373D90304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BF5BE-2874-ADFA-74F2-E3C7A6797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F20AB-2F0C-7A99-DA81-49E5343FC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529FC-7378-A790-2DF2-745625367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E74E3-D332-2280-6454-8A688525D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91D4B-0AF2-C0D5-536F-01122C0F7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1F423-2A24-1432-8C02-1BA0C5E1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8D845-8414-B67B-8FAE-DD633761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FB066-BFF5-E118-C291-B240E6E5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2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653B3A-951D-CC61-7F2C-BD5436209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80B6ED-652B-E5D2-2E17-F92D69D1E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B66E5-C77A-2FCC-CEEE-7A59F2486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35046-C1A4-2455-BD36-E9B924905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9B63A-C231-6202-202E-33FCB59C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AD4E9-3C2D-2529-E6B1-DF63C5FC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96811-2160-6619-F117-393608E00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8DCF4-172D-2211-0AF9-7DC97485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7BFD3-F01C-C6DB-5B90-871EF7BD7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346D4-74EF-456C-54D5-CF0D6B28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5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98C5C-BE4E-F9BB-7461-40FF243E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00C95-FF58-1294-2C5B-A27CCBCE4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EA2B2-F006-8905-3C3D-09CF15168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0A8EA-1875-92B9-C171-3F0E388A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0C820-070A-FCA8-9DF9-B059BA79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8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F16CC-FDD2-9D1A-5343-E5D62DF99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F77DE-640C-E78B-4475-ACF90A304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8266D7-D8DF-BC24-E19D-35FCEBBBF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786B1-8919-7918-FBA1-B09F90B76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65D4E-151E-F2C5-D999-FDF8F6F9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232C2-1B5A-DD61-30E3-EBB19B7B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2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43BB3-D85D-709E-98BB-69489C59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0001C-9A79-7C38-BEB3-EAB27D8EE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B7078F-ADBA-8192-8890-B56045FC6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1B5866-A3A9-7568-AABB-AE87199175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5F8D69-FC6A-6F02-1A41-5FCF00A48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9F425-12A3-1900-A8C1-A5009B514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66AA43-7151-F17A-57AB-458551FE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C039DA-A388-C271-7944-EF226F96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7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3FCCA-0504-48F1-69AF-862873811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57B325-4A58-580F-1FF0-E7729EFC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09984B-1BCE-7C88-939D-CCA1509B6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2173B1-43DC-4475-CD93-D4351BBCE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7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9C4FD9-C8F1-04E0-D801-265AA3316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29019-268A-6B90-0E1B-86E4E1BF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45610-63F2-ACF8-7789-865850D1D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5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99028-5381-E62B-C144-6AE6F7F7E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81F61-B777-8A69-AE73-47B1090AE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D13E7-EABE-B687-2768-5D92C0867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BD4A51-E192-4BF6-DC42-3D041274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51F08-E680-72F6-C3E4-4B96203EF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4AD32-708E-0DED-DE38-7DCD373F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7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1F017-D0EA-A907-F216-93461AF19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788EB7-EF85-D5E4-5938-834935605E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CAC7B-6B55-F14F-843C-E4C646C0F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F4039-CE96-2017-3CB7-AD2E57167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9D5D7-E635-A31D-008F-C1FF6662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613F9-1154-A11A-399F-D5B184621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7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F32C30-1CDD-23D5-3A6F-E258269D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AA09C-51BB-4EA3-F31E-33D4CFBE7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F52EC-94E6-5CEB-5D21-0EAFCB39FB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A429EE-29D8-E142-B2F7-DFBD0BBA0C99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4E9B6-654F-4777-E09E-CF4CD5E88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2C807-24BB-5935-CFC0-B480D8CAB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CA69A-A3BD-E648-A3F2-D402748B5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5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F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B4868-8642-4832-6944-D2B7F5DCE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46117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Quasimoda Medium" pitchFamily="2" charset="77"/>
              </a:rPr>
              <a:t>Is it rational to </a:t>
            </a:r>
            <a:br>
              <a:rPr lang="en-US" dirty="0">
                <a:solidFill>
                  <a:schemeClr val="bg1"/>
                </a:solidFill>
                <a:latin typeface="Quasimoda Medium" pitchFamily="2" charset="77"/>
              </a:rPr>
            </a:br>
            <a:r>
              <a:rPr lang="en-US" dirty="0">
                <a:solidFill>
                  <a:schemeClr val="bg1"/>
                </a:solidFill>
                <a:latin typeface="Quasimoda Medium" pitchFamily="2" charset="77"/>
              </a:rPr>
              <a:t>believe in miracles?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8034B3-4FBB-AA3A-CD85-723F517FE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6547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Quasimoda Medium" pitchFamily="2" charset="77"/>
              </a:rPr>
              <a:t>Big Questions?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3B1BC8C-6F92-FD51-39BB-6DA38B43087A}"/>
              </a:ext>
            </a:extLst>
          </p:cNvPr>
          <p:cNvCxnSpPr/>
          <p:nvPr/>
        </p:nvCxnSpPr>
        <p:spPr>
          <a:xfrm>
            <a:off x="392793" y="5863771"/>
            <a:ext cx="11406414" cy="0"/>
          </a:xfrm>
          <a:prstGeom prst="line">
            <a:avLst/>
          </a:prstGeom>
          <a:ln w="15875">
            <a:solidFill>
              <a:srgbClr val="484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blue x and a white circle&#10;&#10;Description automatically generated with medium confidence">
            <a:extLst>
              <a:ext uri="{FF2B5EF4-FFF2-40B4-BE49-F238E27FC236}">
                <a16:creationId xmlns:a16="http://schemas.microsoft.com/office/drawing/2014/main" id="{AAAF5234-7B80-790E-BBC4-204F41E1A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3" y="6110513"/>
            <a:ext cx="1702012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8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F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66C0DA-C283-D19B-4738-47CF0ACC7D96}"/>
              </a:ext>
            </a:extLst>
          </p:cNvPr>
          <p:cNvCxnSpPr/>
          <p:nvPr/>
        </p:nvCxnSpPr>
        <p:spPr>
          <a:xfrm>
            <a:off x="392793" y="5863771"/>
            <a:ext cx="11406414" cy="0"/>
          </a:xfrm>
          <a:prstGeom prst="line">
            <a:avLst/>
          </a:prstGeom>
          <a:ln w="15875">
            <a:solidFill>
              <a:srgbClr val="484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blue x and a white circle&#10;&#10;Description automatically generated with medium confidence">
            <a:extLst>
              <a:ext uri="{FF2B5EF4-FFF2-40B4-BE49-F238E27FC236}">
                <a16:creationId xmlns:a16="http://schemas.microsoft.com/office/drawing/2014/main" id="{7EA392CE-48CB-0E0E-6F22-216E64803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3" y="6110513"/>
            <a:ext cx="1702012" cy="431800"/>
          </a:xfrm>
          <a:prstGeom prst="rect">
            <a:avLst/>
          </a:prstGeom>
        </p:spPr>
      </p:pic>
      <p:pic>
        <p:nvPicPr>
          <p:cNvPr id="6" name="Picture 5" descr="A blue quote marks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4A25FD94-119A-61C5-5144-2C92AA852E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</a:blip>
          <a:srcRect b="23639"/>
          <a:stretch/>
        </p:blipFill>
        <p:spPr>
          <a:xfrm>
            <a:off x="5577017" y="876540"/>
            <a:ext cx="1037967" cy="792603"/>
          </a:xfrm>
          <a:prstGeom prst="rect">
            <a:avLst/>
          </a:prstGeom>
        </p:spPr>
      </p:pic>
      <p:pic>
        <p:nvPicPr>
          <p:cNvPr id="9" name="Picture 8" descr="A blue screen with white text&#10;&#10;Description automatically generated">
            <a:extLst>
              <a:ext uri="{FF2B5EF4-FFF2-40B4-BE49-F238E27FC236}">
                <a16:creationId xmlns:a16="http://schemas.microsoft.com/office/drawing/2014/main" id="{7CE20B73-0DEE-F14B-9588-108D46BD02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24383">
            <a:off x="406023" y="136650"/>
            <a:ext cx="5123781" cy="512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37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F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66C0DA-C283-D19B-4738-47CF0ACC7D96}"/>
              </a:ext>
            </a:extLst>
          </p:cNvPr>
          <p:cNvCxnSpPr/>
          <p:nvPr/>
        </p:nvCxnSpPr>
        <p:spPr>
          <a:xfrm>
            <a:off x="392793" y="5863771"/>
            <a:ext cx="11406414" cy="0"/>
          </a:xfrm>
          <a:prstGeom prst="line">
            <a:avLst/>
          </a:prstGeom>
          <a:ln w="15875">
            <a:solidFill>
              <a:srgbClr val="484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blue x and a white circle&#10;&#10;Description automatically generated with medium confidence">
            <a:extLst>
              <a:ext uri="{FF2B5EF4-FFF2-40B4-BE49-F238E27FC236}">
                <a16:creationId xmlns:a16="http://schemas.microsoft.com/office/drawing/2014/main" id="{7EA392CE-48CB-0E0E-6F22-216E64803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3" y="6110513"/>
            <a:ext cx="1702012" cy="431800"/>
          </a:xfrm>
          <a:prstGeom prst="rect">
            <a:avLst/>
          </a:prstGeom>
        </p:spPr>
      </p:pic>
      <p:pic>
        <p:nvPicPr>
          <p:cNvPr id="6" name="Picture 5" descr="A blue quote marks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4A25FD94-119A-61C5-5144-2C92AA852E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</a:blip>
          <a:srcRect b="23639"/>
          <a:stretch/>
        </p:blipFill>
        <p:spPr>
          <a:xfrm>
            <a:off x="5577017" y="876540"/>
            <a:ext cx="1037967" cy="792603"/>
          </a:xfrm>
          <a:prstGeom prst="rect">
            <a:avLst/>
          </a:prstGeom>
        </p:spPr>
      </p:pic>
      <p:pic>
        <p:nvPicPr>
          <p:cNvPr id="3" name="Picture 2" descr="A blue screen with white text&#10;&#10;Description automatically generated">
            <a:extLst>
              <a:ext uri="{FF2B5EF4-FFF2-40B4-BE49-F238E27FC236}">
                <a16:creationId xmlns:a16="http://schemas.microsoft.com/office/drawing/2014/main" id="{878B8BFB-6A65-D948-A947-FF62BF331B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31366">
            <a:off x="6812652" y="1573319"/>
            <a:ext cx="5123781" cy="5123781"/>
          </a:xfrm>
          <a:prstGeom prst="rect">
            <a:avLst/>
          </a:prstGeom>
        </p:spPr>
      </p:pic>
      <p:pic>
        <p:nvPicPr>
          <p:cNvPr id="7" name="Picture 6" descr="A blue screen with white text&#10;&#10;Description automatically generated">
            <a:extLst>
              <a:ext uri="{FF2B5EF4-FFF2-40B4-BE49-F238E27FC236}">
                <a16:creationId xmlns:a16="http://schemas.microsoft.com/office/drawing/2014/main" id="{44A7850A-C2E7-F74B-A57A-CAFDFA59C2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924383">
            <a:off x="406023" y="136650"/>
            <a:ext cx="5123781" cy="512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4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rectangular object with black text&#10;&#10;Description automatically generated">
            <a:extLst>
              <a:ext uri="{FF2B5EF4-FFF2-40B4-BE49-F238E27FC236}">
                <a16:creationId xmlns:a16="http://schemas.microsoft.com/office/drawing/2014/main" id="{D0A23B25-8B00-8D41-8F2C-7FADBF35A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691" y="1341812"/>
            <a:ext cx="9380618" cy="417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741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12</Words>
  <Application>Microsoft Macintosh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Quasimoda Medium</vt:lpstr>
      <vt:lpstr>Office Theme</vt:lpstr>
      <vt:lpstr>Is it rational to  believe in miracles?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Potts</dc:creator>
  <cp:lastModifiedBy>Nate Armsberry</cp:lastModifiedBy>
  <cp:revision>8</cp:revision>
  <dcterms:created xsi:type="dcterms:W3CDTF">2024-10-01T23:56:46Z</dcterms:created>
  <dcterms:modified xsi:type="dcterms:W3CDTF">2024-10-03T01:36:51Z</dcterms:modified>
</cp:coreProperties>
</file>