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59" r:id="rId3"/>
    <p:sldId id="261" r:id="rId4"/>
    <p:sldId id="262" r:id="rId5"/>
    <p:sldId id="263" r:id="rId6"/>
    <p:sldId id="257" r:id="rId7"/>
    <p:sldId id="264"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FA4"/>
    <a:srgbClr val="484FFF"/>
    <a:srgbClr val="668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9"/>
    <p:restoredTop sz="94648"/>
  </p:normalViewPr>
  <p:slideViewPr>
    <p:cSldViewPr snapToGrid="0">
      <p:cViewPr varScale="1">
        <p:scale>
          <a:sx n="112" d="100"/>
          <a:sy n="112" d="100"/>
        </p:scale>
        <p:origin x="6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8B5F-5FBF-C458-A193-9947D6D7A0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79C4841-C386-CBD5-B5A4-373D903042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E2BF5BE-2874-ADFA-74F2-E3C7A6797F2D}"/>
              </a:ext>
            </a:extLst>
          </p:cNvPr>
          <p:cNvSpPr>
            <a:spLocks noGrp="1"/>
          </p:cNvSpPr>
          <p:nvPr>
            <p:ph type="dt" sz="half" idx="10"/>
          </p:nvPr>
        </p:nvSpPr>
        <p:spPr/>
        <p:txBody>
          <a:bodyPr/>
          <a:lstStyle/>
          <a:p>
            <a:fld id="{EEA429EE-29D8-E142-B2F7-DFBD0BBA0C99}" type="datetimeFigureOut">
              <a:rPr lang="en-US" smtClean="0"/>
              <a:t>10/2/24</a:t>
            </a:fld>
            <a:endParaRPr lang="en-US"/>
          </a:p>
        </p:txBody>
      </p:sp>
      <p:sp>
        <p:nvSpPr>
          <p:cNvPr id="5" name="Footer Placeholder 4">
            <a:extLst>
              <a:ext uri="{FF2B5EF4-FFF2-40B4-BE49-F238E27FC236}">
                <a16:creationId xmlns:a16="http://schemas.microsoft.com/office/drawing/2014/main" id="{967F20AB-2F0C-7A99-DA81-49E5343FC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529FC-7378-A790-2DF2-745625367BE9}"/>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3421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74E3-D332-2280-6454-8A688525D44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9991D4B-0AF2-C0D5-536F-01122C0F7A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71F423-2A24-1432-8C02-1BA0C5E1867C}"/>
              </a:ext>
            </a:extLst>
          </p:cNvPr>
          <p:cNvSpPr>
            <a:spLocks noGrp="1"/>
          </p:cNvSpPr>
          <p:nvPr>
            <p:ph type="dt" sz="half" idx="10"/>
          </p:nvPr>
        </p:nvSpPr>
        <p:spPr/>
        <p:txBody>
          <a:bodyPr/>
          <a:lstStyle/>
          <a:p>
            <a:fld id="{EEA429EE-29D8-E142-B2F7-DFBD0BBA0C99}" type="datetimeFigureOut">
              <a:rPr lang="en-US" smtClean="0"/>
              <a:t>10/2/24</a:t>
            </a:fld>
            <a:endParaRPr lang="en-US"/>
          </a:p>
        </p:txBody>
      </p:sp>
      <p:sp>
        <p:nvSpPr>
          <p:cNvPr id="5" name="Footer Placeholder 4">
            <a:extLst>
              <a:ext uri="{FF2B5EF4-FFF2-40B4-BE49-F238E27FC236}">
                <a16:creationId xmlns:a16="http://schemas.microsoft.com/office/drawing/2014/main" id="{0A68D845-8414-B67B-8FAE-DD6337613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FB066-BFF5-E118-C291-B240E6E517B9}"/>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333282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653B3A-951D-CC61-7F2C-BD5436209BA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80B6ED-652B-E5D2-2E17-F92D69D1EF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2B66E5-C77A-2FCC-CEEE-7A59F2486C36}"/>
              </a:ext>
            </a:extLst>
          </p:cNvPr>
          <p:cNvSpPr>
            <a:spLocks noGrp="1"/>
          </p:cNvSpPr>
          <p:nvPr>
            <p:ph type="dt" sz="half" idx="10"/>
          </p:nvPr>
        </p:nvSpPr>
        <p:spPr/>
        <p:txBody>
          <a:bodyPr/>
          <a:lstStyle/>
          <a:p>
            <a:fld id="{EEA429EE-29D8-E142-B2F7-DFBD0BBA0C99}" type="datetimeFigureOut">
              <a:rPr lang="en-US" smtClean="0"/>
              <a:t>10/2/24</a:t>
            </a:fld>
            <a:endParaRPr lang="en-US"/>
          </a:p>
        </p:txBody>
      </p:sp>
      <p:sp>
        <p:nvSpPr>
          <p:cNvPr id="5" name="Footer Placeholder 4">
            <a:extLst>
              <a:ext uri="{FF2B5EF4-FFF2-40B4-BE49-F238E27FC236}">
                <a16:creationId xmlns:a16="http://schemas.microsoft.com/office/drawing/2014/main" id="{48F35046-C1A4-2455-BD36-E9B924905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9B63A-C231-6202-202E-33FCB59C8C97}"/>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4283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D4E9-3C2D-2529-E6B1-DF63C5FC41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796811-2160-6619-F117-393608E0019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68DCF4-172D-2211-0AF9-7DC97485B8B1}"/>
              </a:ext>
            </a:extLst>
          </p:cNvPr>
          <p:cNvSpPr>
            <a:spLocks noGrp="1"/>
          </p:cNvSpPr>
          <p:nvPr>
            <p:ph type="dt" sz="half" idx="10"/>
          </p:nvPr>
        </p:nvSpPr>
        <p:spPr/>
        <p:txBody>
          <a:bodyPr/>
          <a:lstStyle/>
          <a:p>
            <a:fld id="{EEA429EE-29D8-E142-B2F7-DFBD0BBA0C99}" type="datetimeFigureOut">
              <a:rPr lang="en-US" smtClean="0"/>
              <a:t>10/2/24</a:t>
            </a:fld>
            <a:endParaRPr lang="en-US"/>
          </a:p>
        </p:txBody>
      </p:sp>
      <p:sp>
        <p:nvSpPr>
          <p:cNvPr id="5" name="Footer Placeholder 4">
            <a:extLst>
              <a:ext uri="{FF2B5EF4-FFF2-40B4-BE49-F238E27FC236}">
                <a16:creationId xmlns:a16="http://schemas.microsoft.com/office/drawing/2014/main" id="{5F67BFD3-F01C-C6DB-5B90-871EF7BD7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346D4-74EF-456C-54D5-CF0D6B288C5E}"/>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215805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8C5C-BE4E-F9BB-7461-40FF243E4F7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C300C95-FF58-1294-2C5B-A27CCBCE45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6EA2B2-F006-8905-3C3D-09CF15168BB1}"/>
              </a:ext>
            </a:extLst>
          </p:cNvPr>
          <p:cNvSpPr>
            <a:spLocks noGrp="1"/>
          </p:cNvSpPr>
          <p:nvPr>
            <p:ph type="dt" sz="half" idx="10"/>
          </p:nvPr>
        </p:nvSpPr>
        <p:spPr/>
        <p:txBody>
          <a:bodyPr/>
          <a:lstStyle/>
          <a:p>
            <a:fld id="{EEA429EE-29D8-E142-B2F7-DFBD0BBA0C99}" type="datetimeFigureOut">
              <a:rPr lang="en-US" smtClean="0"/>
              <a:t>10/2/24</a:t>
            </a:fld>
            <a:endParaRPr lang="en-US"/>
          </a:p>
        </p:txBody>
      </p:sp>
      <p:sp>
        <p:nvSpPr>
          <p:cNvPr id="5" name="Footer Placeholder 4">
            <a:extLst>
              <a:ext uri="{FF2B5EF4-FFF2-40B4-BE49-F238E27FC236}">
                <a16:creationId xmlns:a16="http://schemas.microsoft.com/office/drawing/2014/main" id="{7F20A8EA-1875-92B9-C171-3F0E388A3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0C820-070A-FCA8-9DF9-B059BA79559C}"/>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396778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16CC-FDD2-9D1A-5343-E5D62DF99A4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FF77DE-640C-E78B-4475-ACF90A30468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88266D7-D8DF-BC24-E19D-35FCEBBBFD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18786B1-8919-7918-FBA1-B09F90B7605A}"/>
              </a:ext>
            </a:extLst>
          </p:cNvPr>
          <p:cNvSpPr>
            <a:spLocks noGrp="1"/>
          </p:cNvSpPr>
          <p:nvPr>
            <p:ph type="dt" sz="half" idx="10"/>
          </p:nvPr>
        </p:nvSpPr>
        <p:spPr/>
        <p:txBody>
          <a:bodyPr/>
          <a:lstStyle/>
          <a:p>
            <a:fld id="{EEA429EE-29D8-E142-B2F7-DFBD0BBA0C99}" type="datetimeFigureOut">
              <a:rPr lang="en-US" smtClean="0"/>
              <a:t>10/2/24</a:t>
            </a:fld>
            <a:endParaRPr lang="en-US"/>
          </a:p>
        </p:txBody>
      </p:sp>
      <p:sp>
        <p:nvSpPr>
          <p:cNvPr id="6" name="Footer Placeholder 5">
            <a:extLst>
              <a:ext uri="{FF2B5EF4-FFF2-40B4-BE49-F238E27FC236}">
                <a16:creationId xmlns:a16="http://schemas.microsoft.com/office/drawing/2014/main" id="{2AA65D4E-151E-F2C5-D999-FDF8F6F90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1232C2-1B5A-DD61-30E3-EBB19B7B06EA}"/>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112372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3BB3-D85D-709E-98BB-69489C598AF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40001C-9A79-7C38-BEB3-EAB27D8EE1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8B7078F-ADBA-8192-8890-B56045FC60B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1B5866-A3A9-7568-AABB-AE8719917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5F8D69-FC6A-6F02-1A41-5FCF00A4851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759F425-12A3-1900-A8C1-A5009B514068}"/>
              </a:ext>
            </a:extLst>
          </p:cNvPr>
          <p:cNvSpPr>
            <a:spLocks noGrp="1"/>
          </p:cNvSpPr>
          <p:nvPr>
            <p:ph type="dt" sz="half" idx="10"/>
          </p:nvPr>
        </p:nvSpPr>
        <p:spPr/>
        <p:txBody>
          <a:bodyPr/>
          <a:lstStyle/>
          <a:p>
            <a:fld id="{EEA429EE-29D8-E142-B2F7-DFBD0BBA0C99}" type="datetimeFigureOut">
              <a:rPr lang="en-US" smtClean="0"/>
              <a:t>10/2/24</a:t>
            </a:fld>
            <a:endParaRPr lang="en-US"/>
          </a:p>
        </p:txBody>
      </p:sp>
      <p:sp>
        <p:nvSpPr>
          <p:cNvPr id="8" name="Footer Placeholder 7">
            <a:extLst>
              <a:ext uri="{FF2B5EF4-FFF2-40B4-BE49-F238E27FC236}">
                <a16:creationId xmlns:a16="http://schemas.microsoft.com/office/drawing/2014/main" id="{3B66AA43-7151-F17A-57AB-458551FE91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039DA-A388-C271-7944-EF226F961C00}"/>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180507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FCCA-0504-48F1-69AF-862873811DF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257B325-4A58-580F-1FF0-E7729EFC286A}"/>
              </a:ext>
            </a:extLst>
          </p:cNvPr>
          <p:cNvSpPr>
            <a:spLocks noGrp="1"/>
          </p:cNvSpPr>
          <p:nvPr>
            <p:ph type="dt" sz="half" idx="10"/>
          </p:nvPr>
        </p:nvSpPr>
        <p:spPr/>
        <p:txBody>
          <a:bodyPr/>
          <a:lstStyle/>
          <a:p>
            <a:fld id="{EEA429EE-29D8-E142-B2F7-DFBD0BBA0C99}" type="datetimeFigureOut">
              <a:rPr lang="en-US" smtClean="0"/>
              <a:t>10/2/24</a:t>
            </a:fld>
            <a:endParaRPr lang="en-US"/>
          </a:p>
        </p:txBody>
      </p:sp>
      <p:sp>
        <p:nvSpPr>
          <p:cNvPr id="4" name="Footer Placeholder 3">
            <a:extLst>
              <a:ext uri="{FF2B5EF4-FFF2-40B4-BE49-F238E27FC236}">
                <a16:creationId xmlns:a16="http://schemas.microsoft.com/office/drawing/2014/main" id="{8009984B-1BCE-7C88-939D-CCA1509B6D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2173B1-43DC-4475-CD93-D4351BBCE0AA}"/>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100987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9C4FD9-C8F1-04E0-D801-265AA3316BCF}"/>
              </a:ext>
            </a:extLst>
          </p:cNvPr>
          <p:cNvSpPr>
            <a:spLocks noGrp="1"/>
          </p:cNvSpPr>
          <p:nvPr>
            <p:ph type="dt" sz="half" idx="10"/>
          </p:nvPr>
        </p:nvSpPr>
        <p:spPr/>
        <p:txBody>
          <a:bodyPr/>
          <a:lstStyle/>
          <a:p>
            <a:fld id="{EEA429EE-29D8-E142-B2F7-DFBD0BBA0C99}" type="datetimeFigureOut">
              <a:rPr lang="en-US" smtClean="0"/>
              <a:t>10/2/24</a:t>
            </a:fld>
            <a:endParaRPr lang="en-US"/>
          </a:p>
        </p:txBody>
      </p:sp>
      <p:sp>
        <p:nvSpPr>
          <p:cNvPr id="3" name="Footer Placeholder 2">
            <a:extLst>
              <a:ext uri="{FF2B5EF4-FFF2-40B4-BE49-F238E27FC236}">
                <a16:creationId xmlns:a16="http://schemas.microsoft.com/office/drawing/2014/main" id="{93229019-268A-6B90-0E1B-86E4E1BFF8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945610-63F2-ACF8-7789-865850D1D00E}"/>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375565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9028-5381-E62B-C144-6AE6F7F7E3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6381F61-B777-8A69-AE73-47B1090AEA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3AD13E7-EABE-B687-2768-5D92C0867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BD4A51-E192-4BF6-DC42-3D041274A845}"/>
              </a:ext>
            </a:extLst>
          </p:cNvPr>
          <p:cNvSpPr>
            <a:spLocks noGrp="1"/>
          </p:cNvSpPr>
          <p:nvPr>
            <p:ph type="dt" sz="half" idx="10"/>
          </p:nvPr>
        </p:nvSpPr>
        <p:spPr/>
        <p:txBody>
          <a:bodyPr/>
          <a:lstStyle/>
          <a:p>
            <a:fld id="{EEA429EE-29D8-E142-B2F7-DFBD0BBA0C99}" type="datetimeFigureOut">
              <a:rPr lang="en-US" smtClean="0"/>
              <a:t>10/2/24</a:t>
            </a:fld>
            <a:endParaRPr lang="en-US"/>
          </a:p>
        </p:txBody>
      </p:sp>
      <p:sp>
        <p:nvSpPr>
          <p:cNvPr id="6" name="Footer Placeholder 5">
            <a:extLst>
              <a:ext uri="{FF2B5EF4-FFF2-40B4-BE49-F238E27FC236}">
                <a16:creationId xmlns:a16="http://schemas.microsoft.com/office/drawing/2014/main" id="{FE551F08-E680-72F6-C3E4-4B96203EF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4AD32-708E-0DED-DE38-7DCD373F805B}"/>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353937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F017-D0EA-A907-F216-93461AF192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C788EB7-EF85-D5E4-5938-834935605E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ECAC7B-6B55-F14F-843C-E4C646C0F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8F4039-CE96-2017-3CB7-AD2E571675B7}"/>
              </a:ext>
            </a:extLst>
          </p:cNvPr>
          <p:cNvSpPr>
            <a:spLocks noGrp="1"/>
          </p:cNvSpPr>
          <p:nvPr>
            <p:ph type="dt" sz="half" idx="10"/>
          </p:nvPr>
        </p:nvSpPr>
        <p:spPr/>
        <p:txBody>
          <a:bodyPr/>
          <a:lstStyle/>
          <a:p>
            <a:fld id="{EEA429EE-29D8-E142-B2F7-DFBD0BBA0C99}" type="datetimeFigureOut">
              <a:rPr lang="en-US" smtClean="0"/>
              <a:t>10/2/24</a:t>
            </a:fld>
            <a:endParaRPr lang="en-US"/>
          </a:p>
        </p:txBody>
      </p:sp>
      <p:sp>
        <p:nvSpPr>
          <p:cNvPr id="6" name="Footer Placeholder 5">
            <a:extLst>
              <a:ext uri="{FF2B5EF4-FFF2-40B4-BE49-F238E27FC236}">
                <a16:creationId xmlns:a16="http://schemas.microsoft.com/office/drawing/2014/main" id="{F959D5D7-E635-A31D-008F-C1FF666244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613F9-1154-A11A-399F-D5B184621F67}"/>
              </a:ext>
            </a:extLst>
          </p:cNvPr>
          <p:cNvSpPr>
            <a:spLocks noGrp="1"/>
          </p:cNvSpPr>
          <p:nvPr>
            <p:ph type="sldNum" sz="quarter" idx="12"/>
          </p:nvPr>
        </p:nvSpPr>
        <p:spPr/>
        <p:txBody>
          <a:bodyPr/>
          <a:lstStyle/>
          <a:p>
            <a:fld id="{E00CA69A-A3BD-E648-A3F2-D402748B569F}" type="slidenum">
              <a:rPr lang="en-US" smtClean="0"/>
              <a:t>‹#›</a:t>
            </a:fld>
            <a:endParaRPr lang="en-US"/>
          </a:p>
        </p:txBody>
      </p:sp>
    </p:spTree>
    <p:extLst>
      <p:ext uri="{BB962C8B-B14F-4D97-AF65-F5344CB8AC3E}">
        <p14:creationId xmlns:p14="http://schemas.microsoft.com/office/powerpoint/2010/main" val="185647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F32C30-1CDD-23D5-3A6F-E258269DD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DAA09C-51BB-4EA3-F31E-33D4CFBE7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5F52EC-94E6-5CEB-5D21-0EAFCB39F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A429EE-29D8-E142-B2F7-DFBD0BBA0C99}" type="datetimeFigureOut">
              <a:rPr lang="en-US" smtClean="0"/>
              <a:t>10/2/24</a:t>
            </a:fld>
            <a:endParaRPr lang="en-US"/>
          </a:p>
        </p:txBody>
      </p:sp>
      <p:sp>
        <p:nvSpPr>
          <p:cNvPr id="5" name="Footer Placeholder 4">
            <a:extLst>
              <a:ext uri="{FF2B5EF4-FFF2-40B4-BE49-F238E27FC236}">
                <a16:creationId xmlns:a16="http://schemas.microsoft.com/office/drawing/2014/main" id="{9D34E9B6-654F-4777-E09E-CF4CD5E88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42C807-24BB-5935-CFC0-B480D8CAB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0CA69A-A3BD-E648-A3F2-D402748B569F}" type="slidenum">
              <a:rPr lang="en-US" smtClean="0"/>
              <a:t>‹#›</a:t>
            </a:fld>
            <a:endParaRPr lang="en-US"/>
          </a:p>
        </p:txBody>
      </p:sp>
    </p:spTree>
    <p:extLst>
      <p:ext uri="{BB962C8B-B14F-4D97-AF65-F5344CB8AC3E}">
        <p14:creationId xmlns:p14="http://schemas.microsoft.com/office/powerpoint/2010/main" val="1790253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2FA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B4868-8642-4832-6944-D2B7F5DCE22A}"/>
              </a:ext>
            </a:extLst>
          </p:cNvPr>
          <p:cNvSpPr>
            <a:spLocks noGrp="1"/>
          </p:cNvSpPr>
          <p:nvPr>
            <p:ph type="ctrTitle"/>
          </p:nvPr>
        </p:nvSpPr>
        <p:spPr>
          <a:xfrm>
            <a:off x="1524000" y="2046117"/>
            <a:ext cx="9144000" cy="2387600"/>
          </a:xfrm>
        </p:spPr>
        <p:txBody>
          <a:bodyPr>
            <a:normAutofit fontScale="90000"/>
          </a:bodyPr>
          <a:lstStyle/>
          <a:p>
            <a:r>
              <a:rPr lang="en-US" dirty="0">
                <a:solidFill>
                  <a:schemeClr val="bg1"/>
                </a:solidFill>
                <a:latin typeface="Quasimoda Medium" pitchFamily="2" charset="77"/>
              </a:rPr>
              <a:t>Is there Evidence that </a:t>
            </a:r>
            <a:br>
              <a:rPr lang="en-US" dirty="0">
                <a:solidFill>
                  <a:schemeClr val="bg1"/>
                </a:solidFill>
                <a:latin typeface="Quasimoda Medium" pitchFamily="2" charset="77"/>
              </a:rPr>
            </a:br>
            <a:r>
              <a:rPr lang="en-US" dirty="0">
                <a:solidFill>
                  <a:schemeClr val="bg1"/>
                </a:solidFill>
                <a:latin typeface="Quasimoda Medium" pitchFamily="2" charset="77"/>
              </a:rPr>
              <a:t>Jesus’ Resurrection </a:t>
            </a:r>
            <a:br>
              <a:rPr lang="en-US" dirty="0">
                <a:solidFill>
                  <a:schemeClr val="bg1"/>
                </a:solidFill>
                <a:latin typeface="Quasimoda Medium" pitchFamily="2" charset="77"/>
              </a:rPr>
            </a:br>
            <a:r>
              <a:rPr lang="en-US" dirty="0">
                <a:solidFill>
                  <a:schemeClr val="bg1"/>
                </a:solidFill>
                <a:latin typeface="Quasimoda Medium" pitchFamily="2" charset="77"/>
              </a:rPr>
              <a:t>actually took place? </a:t>
            </a:r>
          </a:p>
        </p:txBody>
      </p:sp>
      <p:sp>
        <p:nvSpPr>
          <p:cNvPr id="3" name="Subtitle 2">
            <a:extLst>
              <a:ext uri="{FF2B5EF4-FFF2-40B4-BE49-F238E27FC236}">
                <a16:creationId xmlns:a16="http://schemas.microsoft.com/office/drawing/2014/main" id="{258034B3-4FBB-AA3A-CD85-723F517FE029}"/>
              </a:ext>
            </a:extLst>
          </p:cNvPr>
          <p:cNvSpPr>
            <a:spLocks noGrp="1"/>
          </p:cNvSpPr>
          <p:nvPr>
            <p:ph type="subTitle" idx="1"/>
          </p:nvPr>
        </p:nvSpPr>
        <p:spPr>
          <a:xfrm>
            <a:off x="1524000" y="886547"/>
            <a:ext cx="9144000" cy="1655762"/>
          </a:xfrm>
        </p:spPr>
        <p:txBody>
          <a:bodyPr/>
          <a:lstStyle/>
          <a:p>
            <a:r>
              <a:rPr lang="en-US" dirty="0">
                <a:solidFill>
                  <a:schemeClr val="bg1"/>
                </a:solidFill>
                <a:latin typeface="Quasimoda Medium" pitchFamily="2" charset="77"/>
              </a:rPr>
              <a:t>Big Questions?</a:t>
            </a:r>
          </a:p>
        </p:txBody>
      </p:sp>
      <p:cxnSp>
        <p:nvCxnSpPr>
          <p:cNvPr id="4" name="Straight Connector 3">
            <a:extLst>
              <a:ext uri="{FF2B5EF4-FFF2-40B4-BE49-F238E27FC236}">
                <a16:creationId xmlns:a16="http://schemas.microsoft.com/office/drawing/2014/main" id="{83B1BC8C-6F92-FD51-39BB-6DA38B43087A}"/>
              </a:ext>
            </a:extLst>
          </p:cNvPr>
          <p:cNvCxnSpPr/>
          <p:nvPr/>
        </p:nvCxnSpPr>
        <p:spPr>
          <a:xfrm>
            <a:off x="392793" y="5863771"/>
            <a:ext cx="11406414" cy="0"/>
          </a:xfrm>
          <a:prstGeom prst="line">
            <a:avLst/>
          </a:prstGeom>
          <a:ln w="15875">
            <a:solidFill>
              <a:srgbClr val="484FFF"/>
            </a:solidFill>
          </a:ln>
        </p:spPr>
        <p:style>
          <a:lnRef idx="1">
            <a:schemeClr val="accent1"/>
          </a:lnRef>
          <a:fillRef idx="0">
            <a:schemeClr val="accent1"/>
          </a:fillRef>
          <a:effectRef idx="0">
            <a:schemeClr val="accent1"/>
          </a:effectRef>
          <a:fontRef idx="minor">
            <a:schemeClr val="tx1"/>
          </a:fontRef>
        </p:style>
      </p:cxnSp>
      <p:pic>
        <p:nvPicPr>
          <p:cNvPr id="5" name="Picture 4" descr="A blue x and a white circle&#10;&#10;Description automatically generated with medium confidence">
            <a:extLst>
              <a:ext uri="{FF2B5EF4-FFF2-40B4-BE49-F238E27FC236}">
                <a16:creationId xmlns:a16="http://schemas.microsoft.com/office/drawing/2014/main" id="{AAAF5234-7B80-790E-BBC4-204F41E1A86D}"/>
              </a:ext>
            </a:extLst>
          </p:cNvPr>
          <p:cNvPicPr>
            <a:picLocks noChangeAspect="1"/>
          </p:cNvPicPr>
          <p:nvPr/>
        </p:nvPicPr>
        <p:blipFill>
          <a:blip r:embed="rId2"/>
          <a:stretch>
            <a:fillRect/>
          </a:stretch>
        </p:blipFill>
        <p:spPr>
          <a:xfrm>
            <a:off x="392793" y="6110513"/>
            <a:ext cx="1702012" cy="431800"/>
          </a:xfrm>
          <a:prstGeom prst="rect">
            <a:avLst/>
          </a:prstGeom>
        </p:spPr>
      </p:pic>
    </p:spTree>
    <p:extLst>
      <p:ext uri="{BB962C8B-B14F-4D97-AF65-F5344CB8AC3E}">
        <p14:creationId xmlns:p14="http://schemas.microsoft.com/office/powerpoint/2010/main" val="198958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A2FA4"/>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566C0DA-C283-D19B-4738-47CF0ACC7D96}"/>
              </a:ext>
            </a:extLst>
          </p:cNvPr>
          <p:cNvCxnSpPr/>
          <p:nvPr/>
        </p:nvCxnSpPr>
        <p:spPr>
          <a:xfrm>
            <a:off x="392793" y="5863771"/>
            <a:ext cx="11406414" cy="0"/>
          </a:xfrm>
          <a:prstGeom prst="line">
            <a:avLst/>
          </a:prstGeom>
          <a:ln w="15875">
            <a:solidFill>
              <a:srgbClr val="484FFF"/>
            </a:solidFill>
          </a:ln>
        </p:spPr>
        <p:style>
          <a:lnRef idx="1">
            <a:schemeClr val="accent1"/>
          </a:lnRef>
          <a:fillRef idx="0">
            <a:schemeClr val="accent1"/>
          </a:fillRef>
          <a:effectRef idx="0">
            <a:schemeClr val="accent1"/>
          </a:effectRef>
          <a:fontRef idx="minor">
            <a:schemeClr val="tx1"/>
          </a:fontRef>
        </p:style>
      </p:cxnSp>
      <p:pic>
        <p:nvPicPr>
          <p:cNvPr id="5" name="Picture 4" descr="A blue x and a white circle&#10;&#10;Description automatically generated with medium confidence">
            <a:extLst>
              <a:ext uri="{FF2B5EF4-FFF2-40B4-BE49-F238E27FC236}">
                <a16:creationId xmlns:a16="http://schemas.microsoft.com/office/drawing/2014/main" id="{7EA392CE-48CB-0E0E-6F22-216E64803898}"/>
              </a:ext>
            </a:extLst>
          </p:cNvPr>
          <p:cNvPicPr>
            <a:picLocks noChangeAspect="1"/>
          </p:cNvPicPr>
          <p:nvPr/>
        </p:nvPicPr>
        <p:blipFill>
          <a:blip r:embed="rId2"/>
          <a:stretch>
            <a:fillRect/>
          </a:stretch>
        </p:blipFill>
        <p:spPr>
          <a:xfrm>
            <a:off x="392793" y="6110513"/>
            <a:ext cx="1702012" cy="431800"/>
          </a:xfrm>
          <a:prstGeom prst="rect">
            <a:avLst/>
          </a:prstGeom>
        </p:spPr>
      </p:pic>
      <p:pic>
        <p:nvPicPr>
          <p:cNvPr id="6" name="Picture 5" descr="A blue quote marks on a black background&#10;&#10;Description automatically generated with low confidence">
            <a:extLst>
              <a:ext uri="{FF2B5EF4-FFF2-40B4-BE49-F238E27FC236}">
                <a16:creationId xmlns:a16="http://schemas.microsoft.com/office/drawing/2014/main" id="{4A25FD94-119A-61C5-5144-2C92AA852E38}"/>
              </a:ext>
            </a:extLst>
          </p:cNvPr>
          <p:cNvPicPr>
            <a:picLocks noChangeAspect="1"/>
          </p:cNvPicPr>
          <p:nvPr/>
        </p:nvPicPr>
        <p:blipFill rotWithShape="1">
          <a:blip r:embed="rId3">
            <a:alphaModFix amt="35000"/>
          </a:blip>
          <a:srcRect b="23639"/>
          <a:stretch/>
        </p:blipFill>
        <p:spPr>
          <a:xfrm>
            <a:off x="5577017" y="876540"/>
            <a:ext cx="1037967" cy="792603"/>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32BC31E3-8A65-1A4E-A582-E7B2455536DD}"/>
              </a:ext>
            </a:extLst>
          </p:cNvPr>
          <p:cNvPicPr>
            <a:picLocks noChangeAspect="1"/>
          </p:cNvPicPr>
          <p:nvPr/>
        </p:nvPicPr>
        <p:blipFill>
          <a:blip r:embed="rId4"/>
          <a:stretch>
            <a:fillRect/>
          </a:stretch>
        </p:blipFill>
        <p:spPr>
          <a:xfrm rot="20996508">
            <a:off x="342550" y="-347031"/>
            <a:ext cx="5784830" cy="5784830"/>
          </a:xfrm>
          <a:prstGeom prst="rect">
            <a:avLst/>
          </a:prstGeom>
        </p:spPr>
      </p:pic>
    </p:spTree>
    <p:extLst>
      <p:ext uri="{BB962C8B-B14F-4D97-AF65-F5344CB8AC3E}">
        <p14:creationId xmlns:p14="http://schemas.microsoft.com/office/powerpoint/2010/main" val="34458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A2FA4"/>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566C0DA-C283-D19B-4738-47CF0ACC7D96}"/>
              </a:ext>
            </a:extLst>
          </p:cNvPr>
          <p:cNvCxnSpPr/>
          <p:nvPr/>
        </p:nvCxnSpPr>
        <p:spPr>
          <a:xfrm>
            <a:off x="392793" y="5863771"/>
            <a:ext cx="11406414" cy="0"/>
          </a:xfrm>
          <a:prstGeom prst="line">
            <a:avLst/>
          </a:prstGeom>
          <a:ln w="15875">
            <a:solidFill>
              <a:srgbClr val="484FFF"/>
            </a:solidFill>
          </a:ln>
        </p:spPr>
        <p:style>
          <a:lnRef idx="1">
            <a:schemeClr val="accent1"/>
          </a:lnRef>
          <a:fillRef idx="0">
            <a:schemeClr val="accent1"/>
          </a:fillRef>
          <a:effectRef idx="0">
            <a:schemeClr val="accent1"/>
          </a:effectRef>
          <a:fontRef idx="minor">
            <a:schemeClr val="tx1"/>
          </a:fontRef>
        </p:style>
      </p:cxnSp>
      <p:pic>
        <p:nvPicPr>
          <p:cNvPr id="5" name="Picture 4" descr="A blue x and a white circle&#10;&#10;Description automatically generated with medium confidence">
            <a:extLst>
              <a:ext uri="{FF2B5EF4-FFF2-40B4-BE49-F238E27FC236}">
                <a16:creationId xmlns:a16="http://schemas.microsoft.com/office/drawing/2014/main" id="{7EA392CE-48CB-0E0E-6F22-216E64803898}"/>
              </a:ext>
            </a:extLst>
          </p:cNvPr>
          <p:cNvPicPr>
            <a:picLocks noChangeAspect="1"/>
          </p:cNvPicPr>
          <p:nvPr/>
        </p:nvPicPr>
        <p:blipFill>
          <a:blip r:embed="rId2"/>
          <a:stretch>
            <a:fillRect/>
          </a:stretch>
        </p:blipFill>
        <p:spPr>
          <a:xfrm>
            <a:off x="392793" y="6110513"/>
            <a:ext cx="1702012" cy="431800"/>
          </a:xfrm>
          <a:prstGeom prst="rect">
            <a:avLst/>
          </a:prstGeom>
        </p:spPr>
      </p:pic>
      <p:pic>
        <p:nvPicPr>
          <p:cNvPr id="6" name="Picture 5" descr="A blue quote marks on a black background&#10;&#10;Description automatically generated with low confidence">
            <a:extLst>
              <a:ext uri="{FF2B5EF4-FFF2-40B4-BE49-F238E27FC236}">
                <a16:creationId xmlns:a16="http://schemas.microsoft.com/office/drawing/2014/main" id="{4A25FD94-119A-61C5-5144-2C92AA852E38}"/>
              </a:ext>
            </a:extLst>
          </p:cNvPr>
          <p:cNvPicPr>
            <a:picLocks noChangeAspect="1"/>
          </p:cNvPicPr>
          <p:nvPr/>
        </p:nvPicPr>
        <p:blipFill rotWithShape="1">
          <a:blip r:embed="rId3">
            <a:alphaModFix amt="35000"/>
          </a:blip>
          <a:srcRect b="23639"/>
          <a:stretch/>
        </p:blipFill>
        <p:spPr>
          <a:xfrm>
            <a:off x="5577017" y="876540"/>
            <a:ext cx="1037967" cy="792603"/>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32BC31E3-8A65-1A4E-A582-E7B2455536DD}"/>
              </a:ext>
            </a:extLst>
          </p:cNvPr>
          <p:cNvPicPr>
            <a:picLocks noChangeAspect="1"/>
          </p:cNvPicPr>
          <p:nvPr/>
        </p:nvPicPr>
        <p:blipFill>
          <a:blip r:embed="rId4"/>
          <a:stretch>
            <a:fillRect/>
          </a:stretch>
        </p:blipFill>
        <p:spPr>
          <a:xfrm rot="20996508">
            <a:off x="342550" y="-347031"/>
            <a:ext cx="5784830" cy="5784830"/>
          </a:xfrm>
          <a:prstGeom prst="rect">
            <a:avLst/>
          </a:prstGeom>
        </p:spPr>
      </p:pic>
      <p:pic>
        <p:nvPicPr>
          <p:cNvPr id="18" name="Picture 17" descr="A yellow and blue text&#10;&#10;Description automatically generated">
            <a:extLst>
              <a:ext uri="{FF2B5EF4-FFF2-40B4-BE49-F238E27FC236}">
                <a16:creationId xmlns:a16="http://schemas.microsoft.com/office/drawing/2014/main" id="{82420B50-025C-3A49-B2DE-A6B0D947AA03}"/>
              </a:ext>
            </a:extLst>
          </p:cNvPr>
          <p:cNvPicPr>
            <a:picLocks noChangeAspect="1"/>
          </p:cNvPicPr>
          <p:nvPr/>
        </p:nvPicPr>
        <p:blipFill>
          <a:blip r:embed="rId5"/>
          <a:stretch>
            <a:fillRect/>
          </a:stretch>
        </p:blipFill>
        <p:spPr>
          <a:xfrm rot="624081">
            <a:off x="6202309" y="733479"/>
            <a:ext cx="5784830" cy="5784830"/>
          </a:xfrm>
          <a:prstGeom prst="rect">
            <a:avLst/>
          </a:prstGeom>
        </p:spPr>
      </p:pic>
    </p:spTree>
    <p:extLst>
      <p:ext uri="{BB962C8B-B14F-4D97-AF65-F5344CB8AC3E}">
        <p14:creationId xmlns:p14="http://schemas.microsoft.com/office/powerpoint/2010/main" val="5683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pie chart with text and numbers&#10;&#10;Description automatically generated">
            <a:extLst>
              <a:ext uri="{FF2B5EF4-FFF2-40B4-BE49-F238E27FC236}">
                <a16:creationId xmlns:a16="http://schemas.microsoft.com/office/drawing/2014/main" id="{828A934D-6F47-744D-B2A8-9A97917FBCB1}"/>
              </a:ext>
            </a:extLst>
          </p:cNvPr>
          <p:cNvPicPr>
            <a:picLocks noChangeAspect="1"/>
          </p:cNvPicPr>
          <p:nvPr/>
        </p:nvPicPr>
        <p:blipFill>
          <a:blip r:embed="rId2"/>
          <a:stretch>
            <a:fillRect/>
          </a:stretch>
        </p:blipFill>
        <p:spPr>
          <a:xfrm>
            <a:off x="796636" y="779318"/>
            <a:ext cx="10598727" cy="5299364"/>
          </a:xfrm>
          <a:prstGeom prst="rect">
            <a:avLst/>
          </a:prstGeom>
        </p:spPr>
      </p:pic>
    </p:spTree>
    <p:extLst>
      <p:ext uri="{BB962C8B-B14F-4D97-AF65-F5344CB8AC3E}">
        <p14:creationId xmlns:p14="http://schemas.microsoft.com/office/powerpoint/2010/main" val="536298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hite rectangular object with black text&#10;&#10;Description automatically generated">
            <a:extLst>
              <a:ext uri="{FF2B5EF4-FFF2-40B4-BE49-F238E27FC236}">
                <a16:creationId xmlns:a16="http://schemas.microsoft.com/office/drawing/2014/main" id="{BC850079-C258-8947-B631-E13A82961F96}"/>
              </a:ext>
            </a:extLst>
          </p:cNvPr>
          <p:cNvPicPr>
            <a:picLocks noChangeAspect="1"/>
          </p:cNvPicPr>
          <p:nvPr/>
        </p:nvPicPr>
        <p:blipFill>
          <a:blip r:embed="rId2"/>
          <a:stretch>
            <a:fillRect/>
          </a:stretch>
        </p:blipFill>
        <p:spPr>
          <a:xfrm>
            <a:off x="751472" y="1055139"/>
            <a:ext cx="10689055" cy="4747722"/>
          </a:xfrm>
          <a:prstGeom prst="rect">
            <a:avLst/>
          </a:prstGeom>
        </p:spPr>
      </p:pic>
    </p:spTree>
    <p:extLst>
      <p:ext uri="{BB962C8B-B14F-4D97-AF65-F5344CB8AC3E}">
        <p14:creationId xmlns:p14="http://schemas.microsoft.com/office/powerpoint/2010/main" val="353874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80FF">
            <a:alpha val="62891"/>
          </a:srgbClr>
        </a:solidFill>
        <a:effectLst/>
      </p:bgPr>
    </p:bg>
    <p:spTree>
      <p:nvGrpSpPr>
        <p:cNvPr id="1" name="">
          <a:extLst>
            <a:ext uri="{FF2B5EF4-FFF2-40B4-BE49-F238E27FC236}">
              <a16:creationId xmlns:a16="http://schemas.microsoft.com/office/drawing/2014/main" id="{9F0FCC6D-46B7-CA3C-6702-19D75A55C2E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0FB803F-B376-22DE-710F-147422FF045C}"/>
              </a:ext>
            </a:extLst>
          </p:cNvPr>
          <p:cNvSpPr>
            <a:spLocks noGrp="1"/>
          </p:cNvSpPr>
          <p:nvPr>
            <p:ph type="subTitle" idx="1"/>
          </p:nvPr>
        </p:nvSpPr>
        <p:spPr>
          <a:xfrm>
            <a:off x="392793" y="1233070"/>
            <a:ext cx="11286589" cy="4184063"/>
          </a:xfrm>
        </p:spPr>
        <p:txBody>
          <a:bodyPr>
            <a:normAutofit/>
          </a:bodyPr>
          <a:lstStyle/>
          <a:p>
            <a:pPr>
              <a:lnSpc>
                <a:spcPct val="160000"/>
              </a:lnSpc>
            </a:pPr>
            <a:r>
              <a:rPr lang="en-AU" b="1" i="0" baseline="30000" dirty="0">
                <a:solidFill>
                  <a:srgbClr val="000000"/>
                </a:solidFill>
                <a:effectLst/>
                <a:latin typeface="system-ui"/>
              </a:rPr>
              <a:t>3 </a:t>
            </a:r>
            <a:r>
              <a:rPr lang="en-AU" b="0" i="0" dirty="0">
                <a:solidFill>
                  <a:srgbClr val="000000"/>
                </a:solidFill>
                <a:effectLst/>
                <a:latin typeface="system-ui"/>
              </a:rPr>
              <a:t>For what I received I passed on to you as of first importance: that Christ died for our sins according to the Scriptures, </a:t>
            </a:r>
            <a:r>
              <a:rPr lang="en-AU" b="1" i="0" baseline="30000" dirty="0">
                <a:solidFill>
                  <a:srgbClr val="000000"/>
                </a:solidFill>
                <a:effectLst/>
                <a:latin typeface="system-ui"/>
              </a:rPr>
              <a:t>4 </a:t>
            </a:r>
            <a:r>
              <a:rPr lang="en-AU" b="0" i="0" dirty="0">
                <a:solidFill>
                  <a:srgbClr val="000000"/>
                </a:solidFill>
                <a:effectLst/>
                <a:latin typeface="system-ui"/>
              </a:rPr>
              <a:t>that he was buried, that he was raised on the third day according to the Scriptures, </a:t>
            </a:r>
            <a:r>
              <a:rPr lang="en-AU" b="1" i="0" baseline="30000" dirty="0">
                <a:solidFill>
                  <a:srgbClr val="000000"/>
                </a:solidFill>
                <a:effectLst/>
                <a:latin typeface="system-ui"/>
              </a:rPr>
              <a:t>5 </a:t>
            </a:r>
            <a:r>
              <a:rPr lang="en-AU" b="0" i="0" dirty="0">
                <a:solidFill>
                  <a:srgbClr val="000000"/>
                </a:solidFill>
                <a:effectLst/>
                <a:latin typeface="system-ui"/>
              </a:rPr>
              <a:t>and that he appeared to Cephas, and then to the Twelve. </a:t>
            </a:r>
            <a:r>
              <a:rPr lang="en-AU" b="1" i="0" baseline="30000" dirty="0">
                <a:solidFill>
                  <a:srgbClr val="000000"/>
                </a:solidFill>
                <a:effectLst/>
                <a:latin typeface="system-ui"/>
              </a:rPr>
              <a:t>6 </a:t>
            </a:r>
            <a:r>
              <a:rPr lang="en-AU" b="0" i="0" dirty="0">
                <a:solidFill>
                  <a:srgbClr val="000000"/>
                </a:solidFill>
                <a:effectLst/>
                <a:latin typeface="system-ui"/>
              </a:rPr>
              <a:t>After that, he appeared to more than five hundred of the brothers and sisters at the same time, most of whom are still living, though some have fallen asleep. </a:t>
            </a:r>
            <a:r>
              <a:rPr lang="en-AU" b="1" i="0" baseline="30000" dirty="0">
                <a:solidFill>
                  <a:srgbClr val="000000"/>
                </a:solidFill>
                <a:effectLst/>
                <a:latin typeface="system-ui"/>
              </a:rPr>
              <a:t>7 </a:t>
            </a:r>
            <a:r>
              <a:rPr lang="en-AU" b="0" i="0" dirty="0">
                <a:solidFill>
                  <a:srgbClr val="000000"/>
                </a:solidFill>
                <a:effectLst/>
                <a:latin typeface="system-ui"/>
              </a:rPr>
              <a:t>Then he appeared to James, then to all the apostles, </a:t>
            </a:r>
            <a:r>
              <a:rPr lang="en-AU" b="1" i="0" baseline="30000" dirty="0">
                <a:solidFill>
                  <a:srgbClr val="000000"/>
                </a:solidFill>
                <a:effectLst/>
                <a:latin typeface="system-ui"/>
              </a:rPr>
              <a:t>8 </a:t>
            </a:r>
            <a:r>
              <a:rPr lang="en-AU" b="0" i="0" dirty="0">
                <a:solidFill>
                  <a:srgbClr val="000000"/>
                </a:solidFill>
                <a:effectLst/>
                <a:latin typeface="system-ui"/>
              </a:rPr>
              <a:t>and last of all he appeared to me also, as to one abnormally born.</a:t>
            </a:r>
            <a:endParaRPr lang="en-US" dirty="0">
              <a:solidFill>
                <a:srgbClr val="2A2FA4"/>
              </a:solidFill>
              <a:latin typeface="Quasimoda Medium" pitchFamily="2" charset="77"/>
            </a:endParaRPr>
          </a:p>
        </p:txBody>
      </p:sp>
      <p:cxnSp>
        <p:nvCxnSpPr>
          <p:cNvPr id="4" name="Straight Connector 3">
            <a:extLst>
              <a:ext uri="{FF2B5EF4-FFF2-40B4-BE49-F238E27FC236}">
                <a16:creationId xmlns:a16="http://schemas.microsoft.com/office/drawing/2014/main" id="{6FF78639-E33B-2415-36F4-1B5557E1BE42}"/>
              </a:ext>
            </a:extLst>
          </p:cNvPr>
          <p:cNvCxnSpPr/>
          <p:nvPr/>
        </p:nvCxnSpPr>
        <p:spPr>
          <a:xfrm>
            <a:off x="392793" y="5863771"/>
            <a:ext cx="11406414" cy="0"/>
          </a:xfrm>
          <a:prstGeom prst="line">
            <a:avLst/>
          </a:prstGeom>
          <a:ln w="15875">
            <a:solidFill>
              <a:srgbClr val="484FFF"/>
            </a:solidFill>
          </a:ln>
        </p:spPr>
        <p:style>
          <a:lnRef idx="1">
            <a:schemeClr val="accent1"/>
          </a:lnRef>
          <a:fillRef idx="0">
            <a:schemeClr val="accent1"/>
          </a:fillRef>
          <a:effectRef idx="0">
            <a:schemeClr val="accent1"/>
          </a:effectRef>
          <a:fontRef idx="minor">
            <a:schemeClr val="tx1"/>
          </a:fontRef>
        </p:style>
      </p:cxnSp>
      <p:pic>
        <p:nvPicPr>
          <p:cNvPr id="5" name="Picture 4" descr="A blue x and a white circle&#10;&#10;Description automatically generated with medium confidence">
            <a:extLst>
              <a:ext uri="{FF2B5EF4-FFF2-40B4-BE49-F238E27FC236}">
                <a16:creationId xmlns:a16="http://schemas.microsoft.com/office/drawing/2014/main" id="{CEA1434E-A47F-3390-F71B-7CF1141CC47F}"/>
              </a:ext>
            </a:extLst>
          </p:cNvPr>
          <p:cNvPicPr>
            <a:picLocks noChangeAspect="1"/>
          </p:cNvPicPr>
          <p:nvPr/>
        </p:nvPicPr>
        <p:blipFill>
          <a:blip r:embed="rId2"/>
          <a:stretch>
            <a:fillRect/>
          </a:stretch>
        </p:blipFill>
        <p:spPr>
          <a:xfrm>
            <a:off x="392793" y="6110513"/>
            <a:ext cx="1702012" cy="431800"/>
          </a:xfrm>
          <a:prstGeom prst="rect">
            <a:avLst/>
          </a:prstGeom>
        </p:spPr>
      </p:pic>
      <p:sp>
        <p:nvSpPr>
          <p:cNvPr id="7" name="Subtitle 2">
            <a:extLst>
              <a:ext uri="{FF2B5EF4-FFF2-40B4-BE49-F238E27FC236}">
                <a16:creationId xmlns:a16="http://schemas.microsoft.com/office/drawing/2014/main" id="{843CD8F0-31F4-8298-8548-834806D18F6F}"/>
              </a:ext>
            </a:extLst>
          </p:cNvPr>
          <p:cNvSpPr txBox="1">
            <a:spLocks/>
          </p:cNvSpPr>
          <p:nvPr/>
        </p:nvSpPr>
        <p:spPr>
          <a:xfrm>
            <a:off x="1511643" y="6118841"/>
            <a:ext cx="9144000" cy="4894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rgbClr val="2A2FA4"/>
                </a:solidFill>
                <a:latin typeface="Quasimoda Medium" pitchFamily="2" charset="77"/>
              </a:rPr>
              <a:t>1 Corinthians 15.3-8 (NIV)</a:t>
            </a:r>
          </a:p>
        </p:txBody>
      </p:sp>
      <p:pic>
        <p:nvPicPr>
          <p:cNvPr id="8" name="Picture 7">
            <a:extLst>
              <a:ext uri="{FF2B5EF4-FFF2-40B4-BE49-F238E27FC236}">
                <a16:creationId xmlns:a16="http://schemas.microsoft.com/office/drawing/2014/main" id="{AC932B8A-EC1D-7CD3-82FD-13C13965084B}"/>
              </a:ext>
            </a:extLst>
          </p:cNvPr>
          <p:cNvPicPr>
            <a:picLocks noChangeAspect="1"/>
          </p:cNvPicPr>
          <p:nvPr/>
        </p:nvPicPr>
        <p:blipFill>
          <a:blip r:embed="rId3"/>
          <a:stretch>
            <a:fillRect/>
          </a:stretch>
        </p:blipFill>
        <p:spPr>
          <a:xfrm>
            <a:off x="5748825" y="527207"/>
            <a:ext cx="669636" cy="643659"/>
          </a:xfrm>
          <a:prstGeom prst="rect">
            <a:avLst/>
          </a:prstGeom>
        </p:spPr>
      </p:pic>
    </p:spTree>
    <p:extLst>
      <p:ext uri="{BB962C8B-B14F-4D97-AF65-F5344CB8AC3E}">
        <p14:creationId xmlns:p14="http://schemas.microsoft.com/office/powerpoint/2010/main" val="187649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80FF">
            <a:alpha val="62891"/>
          </a:srgbClr>
        </a:solidFill>
        <a:effectLst/>
      </p:bgPr>
    </p:bg>
    <p:spTree>
      <p:nvGrpSpPr>
        <p:cNvPr id="1" name="">
          <a:extLst>
            <a:ext uri="{FF2B5EF4-FFF2-40B4-BE49-F238E27FC236}">
              <a16:creationId xmlns:a16="http://schemas.microsoft.com/office/drawing/2014/main" id="{9F0FCC6D-46B7-CA3C-6702-19D75A55C2E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0FB803F-B376-22DE-710F-147422FF045C}"/>
              </a:ext>
            </a:extLst>
          </p:cNvPr>
          <p:cNvSpPr>
            <a:spLocks noGrp="1"/>
          </p:cNvSpPr>
          <p:nvPr>
            <p:ph type="subTitle" idx="1"/>
          </p:nvPr>
        </p:nvSpPr>
        <p:spPr>
          <a:xfrm>
            <a:off x="392793" y="1233070"/>
            <a:ext cx="11286589" cy="4184063"/>
          </a:xfrm>
        </p:spPr>
        <p:txBody>
          <a:bodyPr>
            <a:normAutofit fontScale="92500"/>
          </a:bodyPr>
          <a:lstStyle/>
          <a:p>
            <a:pPr>
              <a:lnSpc>
                <a:spcPct val="150000"/>
              </a:lnSpc>
              <a:spcBef>
                <a:spcPts val="0"/>
              </a:spcBef>
              <a:spcAft>
                <a:spcPts val="2400"/>
              </a:spcAft>
            </a:pPr>
            <a:r>
              <a:rPr lang="en-AU" b="1" i="0" baseline="30000" dirty="0">
                <a:solidFill>
                  <a:srgbClr val="000000"/>
                </a:solidFill>
                <a:effectLst/>
                <a:latin typeface="system-ui"/>
              </a:rPr>
              <a:t>14 </a:t>
            </a:r>
            <a:r>
              <a:rPr lang="en-AU" b="0" i="0" dirty="0">
                <a:solidFill>
                  <a:srgbClr val="000000"/>
                </a:solidFill>
                <a:effectLst/>
                <a:latin typeface="system-ui"/>
              </a:rPr>
              <a:t>And if Christ has not been raised, our preaching is useless and so is your faith. </a:t>
            </a:r>
            <a:r>
              <a:rPr lang="en-AU" b="1" i="0" baseline="30000" dirty="0">
                <a:solidFill>
                  <a:srgbClr val="000000"/>
                </a:solidFill>
                <a:effectLst/>
                <a:latin typeface="system-ui"/>
              </a:rPr>
              <a:t>15 </a:t>
            </a:r>
            <a:r>
              <a:rPr lang="en-AU" b="0" i="0" dirty="0">
                <a:solidFill>
                  <a:srgbClr val="000000"/>
                </a:solidFill>
                <a:effectLst/>
                <a:latin typeface="system-ui"/>
              </a:rPr>
              <a:t>More than that, we are then found to be false witnesses about God, for we have testified about God that he raised Christ from the dead. But he did not raise him if in fact the dead are not raised. </a:t>
            </a:r>
            <a:r>
              <a:rPr lang="en-AU" b="1" i="0" baseline="30000" dirty="0">
                <a:solidFill>
                  <a:srgbClr val="000000"/>
                </a:solidFill>
                <a:effectLst/>
                <a:latin typeface="system-ui"/>
              </a:rPr>
              <a:t>16 </a:t>
            </a:r>
            <a:r>
              <a:rPr lang="en-AU" b="0" i="0" dirty="0">
                <a:solidFill>
                  <a:srgbClr val="000000"/>
                </a:solidFill>
                <a:effectLst/>
                <a:latin typeface="system-ui"/>
              </a:rPr>
              <a:t>For if the dead are not raised, then Christ has not been raised either. </a:t>
            </a:r>
            <a:r>
              <a:rPr lang="en-AU" b="1" i="0" baseline="30000" dirty="0">
                <a:solidFill>
                  <a:srgbClr val="000000"/>
                </a:solidFill>
                <a:effectLst/>
                <a:latin typeface="system-ui"/>
              </a:rPr>
              <a:t>17 </a:t>
            </a:r>
            <a:r>
              <a:rPr lang="en-AU" b="0" i="0" dirty="0">
                <a:solidFill>
                  <a:srgbClr val="000000"/>
                </a:solidFill>
                <a:effectLst/>
                <a:latin typeface="system-ui"/>
              </a:rPr>
              <a:t>And if Christ has not been raised, your faith is futile; you are still in your sins. </a:t>
            </a:r>
            <a:r>
              <a:rPr lang="en-AU" b="1" i="0" baseline="30000" dirty="0">
                <a:solidFill>
                  <a:srgbClr val="000000"/>
                </a:solidFill>
                <a:effectLst/>
                <a:latin typeface="system-ui"/>
              </a:rPr>
              <a:t>18 </a:t>
            </a:r>
            <a:r>
              <a:rPr lang="en-AU" b="0" i="0" dirty="0">
                <a:solidFill>
                  <a:srgbClr val="000000"/>
                </a:solidFill>
                <a:effectLst/>
                <a:latin typeface="system-ui"/>
              </a:rPr>
              <a:t>Then those also who have fallen asleep in Christ are lost. </a:t>
            </a:r>
            <a:r>
              <a:rPr lang="en-AU" b="1" i="0" baseline="30000" dirty="0">
                <a:solidFill>
                  <a:srgbClr val="000000"/>
                </a:solidFill>
                <a:effectLst/>
                <a:latin typeface="system-ui"/>
              </a:rPr>
              <a:t>19 </a:t>
            </a:r>
            <a:r>
              <a:rPr lang="en-AU" b="0" i="0" dirty="0">
                <a:solidFill>
                  <a:srgbClr val="000000"/>
                </a:solidFill>
                <a:effectLst/>
                <a:latin typeface="system-ui"/>
              </a:rPr>
              <a:t>If only for this life we have hope in Christ, we are of all people most to be pitied.</a:t>
            </a:r>
          </a:p>
          <a:p>
            <a:pPr>
              <a:lnSpc>
                <a:spcPct val="150000"/>
              </a:lnSpc>
            </a:pPr>
            <a:r>
              <a:rPr lang="en-AU" b="1" i="0" baseline="30000" dirty="0">
                <a:solidFill>
                  <a:srgbClr val="000000"/>
                </a:solidFill>
                <a:effectLst/>
                <a:latin typeface="system-ui"/>
              </a:rPr>
              <a:t>20 </a:t>
            </a:r>
            <a:r>
              <a:rPr lang="en-AU" b="0" i="0" dirty="0">
                <a:solidFill>
                  <a:srgbClr val="000000"/>
                </a:solidFill>
                <a:effectLst/>
                <a:latin typeface="system-ui"/>
              </a:rPr>
              <a:t>But Christ has indeed been raised from the dead, the </a:t>
            </a:r>
            <a:r>
              <a:rPr lang="en-AU" b="0" i="0" dirty="0" err="1">
                <a:solidFill>
                  <a:srgbClr val="000000"/>
                </a:solidFill>
                <a:effectLst/>
                <a:latin typeface="system-ui"/>
              </a:rPr>
              <a:t>firstfruits</a:t>
            </a:r>
            <a:r>
              <a:rPr lang="en-AU" b="0" i="0" dirty="0">
                <a:solidFill>
                  <a:srgbClr val="000000"/>
                </a:solidFill>
                <a:effectLst/>
                <a:latin typeface="system-ui"/>
              </a:rPr>
              <a:t> of those who have fallen asleep.</a:t>
            </a:r>
          </a:p>
        </p:txBody>
      </p:sp>
      <p:cxnSp>
        <p:nvCxnSpPr>
          <p:cNvPr id="4" name="Straight Connector 3">
            <a:extLst>
              <a:ext uri="{FF2B5EF4-FFF2-40B4-BE49-F238E27FC236}">
                <a16:creationId xmlns:a16="http://schemas.microsoft.com/office/drawing/2014/main" id="{6FF78639-E33B-2415-36F4-1B5557E1BE42}"/>
              </a:ext>
            </a:extLst>
          </p:cNvPr>
          <p:cNvCxnSpPr/>
          <p:nvPr/>
        </p:nvCxnSpPr>
        <p:spPr>
          <a:xfrm>
            <a:off x="392793" y="5863771"/>
            <a:ext cx="11406414" cy="0"/>
          </a:xfrm>
          <a:prstGeom prst="line">
            <a:avLst/>
          </a:prstGeom>
          <a:ln w="15875">
            <a:solidFill>
              <a:srgbClr val="484FFF"/>
            </a:solidFill>
          </a:ln>
        </p:spPr>
        <p:style>
          <a:lnRef idx="1">
            <a:schemeClr val="accent1"/>
          </a:lnRef>
          <a:fillRef idx="0">
            <a:schemeClr val="accent1"/>
          </a:fillRef>
          <a:effectRef idx="0">
            <a:schemeClr val="accent1"/>
          </a:effectRef>
          <a:fontRef idx="minor">
            <a:schemeClr val="tx1"/>
          </a:fontRef>
        </p:style>
      </p:cxnSp>
      <p:pic>
        <p:nvPicPr>
          <p:cNvPr id="5" name="Picture 4" descr="A blue x and a white circle&#10;&#10;Description automatically generated with medium confidence">
            <a:extLst>
              <a:ext uri="{FF2B5EF4-FFF2-40B4-BE49-F238E27FC236}">
                <a16:creationId xmlns:a16="http://schemas.microsoft.com/office/drawing/2014/main" id="{CEA1434E-A47F-3390-F71B-7CF1141CC47F}"/>
              </a:ext>
            </a:extLst>
          </p:cNvPr>
          <p:cNvPicPr>
            <a:picLocks noChangeAspect="1"/>
          </p:cNvPicPr>
          <p:nvPr/>
        </p:nvPicPr>
        <p:blipFill>
          <a:blip r:embed="rId2"/>
          <a:stretch>
            <a:fillRect/>
          </a:stretch>
        </p:blipFill>
        <p:spPr>
          <a:xfrm>
            <a:off x="392793" y="6110513"/>
            <a:ext cx="1702012" cy="431800"/>
          </a:xfrm>
          <a:prstGeom prst="rect">
            <a:avLst/>
          </a:prstGeom>
        </p:spPr>
      </p:pic>
      <p:sp>
        <p:nvSpPr>
          <p:cNvPr id="7" name="Subtitle 2">
            <a:extLst>
              <a:ext uri="{FF2B5EF4-FFF2-40B4-BE49-F238E27FC236}">
                <a16:creationId xmlns:a16="http://schemas.microsoft.com/office/drawing/2014/main" id="{843CD8F0-31F4-8298-8548-834806D18F6F}"/>
              </a:ext>
            </a:extLst>
          </p:cNvPr>
          <p:cNvSpPr txBox="1">
            <a:spLocks/>
          </p:cNvSpPr>
          <p:nvPr/>
        </p:nvSpPr>
        <p:spPr>
          <a:xfrm>
            <a:off x="1511643" y="6118841"/>
            <a:ext cx="9144000" cy="4894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rgbClr val="2A2FA4"/>
                </a:solidFill>
                <a:latin typeface="Quasimoda Medium" pitchFamily="2" charset="77"/>
              </a:rPr>
              <a:t>1 Corinthians 15.14-20 (NIV)</a:t>
            </a:r>
          </a:p>
        </p:txBody>
      </p:sp>
      <p:pic>
        <p:nvPicPr>
          <p:cNvPr id="8" name="Picture 7">
            <a:extLst>
              <a:ext uri="{FF2B5EF4-FFF2-40B4-BE49-F238E27FC236}">
                <a16:creationId xmlns:a16="http://schemas.microsoft.com/office/drawing/2014/main" id="{AC932B8A-EC1D-7CD3-82FD-13C13965084B}"/>
              </a:ext>
            </a:extLst>
          </p:cNvPr>
          <p:cNvPicPr>
            <a:picLocks noChangeAspect="1"/>
          </p:cNvPicPr>
          <p:nvPr/>
        </p:nvPicPr>
        <p:blipFill>
          <a:blip r:embed="rId3"/>
          <a:stretch>
            <a:fillRect/>
          </a:stretch>
        </p:blipFill>
        <p:spPr>
          <a:xfrm>
            <a:off x="5748825" y="527207"/>
            <a:ext cx="669636" cy="643659"/>
          </a:xfrm>
          <a:prstGeom prst="rect">
            <a:avLst/>
          </a:prstGeom>
        </p:spPr>
      </p:pic>
    </p:spTree>
    <p:extLst>
      <p:ext uri="{BB962C8B-B14F-4D97-AF65-F5344CB8AC3E}">
        <p14:creationId xmlns:p14="http://schemas.microsoft.com/office/powerpoint/2010/main" val="220931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A2FA4"/>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566C0DA-C283-D19B-4738-47CF0ACC7D96}"/>
              </a:ext>
            </a:extLst>
          </p:cNvPr>
          <p:cNvCxnSpPr/>
          <p:nvPr/>
        </p:nvCxnSpPr>
        <p:spPr>
          <a:xfrm>
            <a:off x="392793" y="5863771"/>
            <a:ext cx="11406414" cy="0"/>
          </a:xfrm>
          <a:prstGeom prst="line">
            <a:avLst/>
          </a:prstGeom>
          <a:ln w="15875">
            <a:solidFill>
              <a:srgbClr val="484FFF"/>
            </a:solidFill>
          </a:ln>
        </p:spPr>
        <p:style>
          <a:lnRef idx="1">
            <a:schemeClr val="accent1"/>
          </a:lnRef>
          <a:fillRef idx="0">
            <a:schemeClr val="accent1"/>
          </a:fillRef>
          <a:effectRef idx="0">
            <a:schemeClr val="accent1"/>
          </a:effectRef>
          <a:fontRef idx="minor">
            <a:schemeClr val="tx1"/>
          </a:fontRef>
        </p:style>
      </p:cxnSp>
      <p:pic>
        <p:nvPicPr>
          <p:cNvPr id="5" name="Picture 4" descr="A blue x and a white circle&#10;&#10;Description automatically generated with medium confidence">
            <a:extLst>
              <a:ext uri="{FF2B5EF4-FFF2-40B4-BE49-F238E27FC236}">
                <a16:creationId xmlns:a16="http://schemas.microsoft.com/office/drawing/2014/main" id="{7EA392CE-48CB-0E0E-6F22-216E64803898}"/>
              </a:ext>
            </a:extLst>
          </p:cNvPr>
          <p:cNvPicPr>
            <a:picLocks noChangeAspect="1"/>
          </p:cNvPicPr>
          <p:nvPr/>
        </p:nvPicPr>
        <p:blipFill>
          <a:blip r:embed="rId2"/>
          <a:stretch>
            <a:fillRect/>
          </a:stretch>
        </p:blipFill>
        <p:spPr>
          <a:xfrm>
            <a:off x="392793" y="6110513"/>
            <a:ext cx="1702012" cy="431800"/>
          </a:xfrm>
          <a:prstGeom prst="rect">
            <a:avLst/>
          </a:prstGeom>
        </p:spPr>
      </p:pic>
      <p:pic>
        <p:nvPicPr>
          <p:cNvPr id="6" name="Picture 5" descr="A blue quote marks on a black background&#10;&#10;Description automatically generated with low confidence">
            <a:extLst>
              <a:ext uri="{FF2B5EF4-FFF2-40B4-BE49-F238E27FC236}">
                <a16:creationId xmlns:a16="http://schemas.microsoft.com/office/drawing/2014/main" id="{4A25FD94-119A-61C5-5144-2C92AA852E38}"/>
              </a:ext>
            </a:extLst>
          </p:cNvPr>
          <p:cNvPicPr>
            <a:picLocks noChangeAspect="1"/>
          </p:cNvPicPr>
          <p:nvPr/>
        </p:nvPicPr>
        <p:blipFill rotWithShape="1">
          <a:blip r:embed="rId3">
            <a:alphaModFix amt="35000"/>
          </a:blip>
          <a:srcRect b="23639"/>
          <a:stretch/>
        </p:blipFill>
        <p:spPr>
          <a:xfrm>
            <a:off x="5577017" y="876540"/>
            <a:ext cx="1037967" cy="792603"/>
          </a:xfrm>
          <a:prstGeom prst="rect">
            <a:avLst/>
          </a:prstGeom>
        </p:spPr>
      </p:pic>
      <p:pic>
        <p:nvPicPr>
          <p:cNvPr id="10" name="Picture 9" descr="A blue screen with white text&#10;&#10;Description automatically generated">
            <a:extLst>
              <a:ext uri="{FF2B5EF4-FFF2-40B4-BE49-F238E27FC236}">
                <a16:creationId xmlns:a16="http://schemas.microsoft.com/office/drawing/2014/main" id="{20457E7E-64D8-C34C-A9F1-3BCFC947670C}"/>
              </a:ext>
            </a:extLst>
          </p:cNvPr>
          <p:cNvPicPr>
            <a:picLocks noChangeAspect="1"/>
          </p:cNvPicPr>
          <p:nvPr/>
        </p:nvPicPr>
        <p:blipFill>
          <a:blip r:embed="rId4"/>
          <a:stretch>
            <a:fillRect/>
          </a:stretch>
        </p:blipFill>
        <p:spPr>
          <a:xfrm rot="474638">
            <a:off x="6628056" y="1312330"/>
            <a:ext cx="4966010" cy="4966010"/>
          </a:xfrm>
          <a:prstGeom prst="rect">
            <a:avLst/>
          </a:prstGeom>
        </p:spPr>
      </p:pic>
      <p:pic>
        <p:nvPicPr>
          <p:cNvPr id="12" name="Picture 11" descr="A blue screen with white text&#10;&#10;Description automatically generated">
            <a:extLst>
              <a:ext uri="{FF2B5EF4-FFF2-40B4-BE49-F238E27FC236}">
                <a16:creationId xmlns:a16="http://schemas.microsoft.com/office/drawing/2014/main" id="{9F394DBB-2C18-3C48-8731-2C221CAFA71E}"/>
              </a:ext>
            </a:extLst>
          </p:cNvPr>
          <p:cNvPicPr>
            <a:picLocks noChangeAspect="1"/>
          </p:cNvPicPr>
          <p:nvPr/>
        </p:nvPicPr>
        <p:blipFill>
          <a:blip r:embed="rId5"/>
          <a:stretch>
            <a:fillRect/>
          </a:stretch>
        </p:blipFill>
        <p:spPr>
          <a:xfrm rot="21212702">
            <a:off x="543235" y="579091"/>
            <a:ext cx="4966010" cy="4966010"/>
          </a:xfrm>
          <a:prstGeom prst="rect">
            <a:avLst/>
          </a:prstGeom>
        </p:spPr>
      </p:pic>
    </p:spTree>
    <p:extLst>
      <p:ext uri="{BB962C8B-B14F-4D97-AF65-F5344CB8AC3E}">
        <p14:creationId xmlns:p14="http://schemas.microsoft.com/office/powerpoint/2010/main" val="4017251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236</TotalTime>
  <Words>308</Words>
  <Application>Microsoft Macintosh PowerPoint</Application>
  <PresentationFormat>Widescreen</PresentationFormat>
  <Paragraphs>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Quasimoda Medium</vt:lpstr>
      <vt:lpstr>system-ui</vt:lpstr>
      <vt:lpstr>Office Theme</vt:lpstr>
      <vt:lpstr>Is there Evidence that  Jesus’ Resurrection  actually took place?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Potts</dc:creator>
  <cp:lastModifiedBy>Nate Armsberry</cp:lastModifiedBy>
  <cp:revision>6</cp:revision>
  <dcterms:created xsi:type="dcterms:W3CDTF">2024-10-01T23:56:46Z</dcterms:created>
  <dcterms:modified xsi:type="dcterms:W3CDTF">2024-10-02T04:40:41Z</dcterms:modified>
</cp:coreProperties>
</file>