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7" r:id="rId2"/>
    <p:sldId id="261" r:id="rId3"/>
    <p:sldId id="268" r:id="rId4"/>
    <p:sldId id="27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2FA4"/>
    <a:srgbClr val="484FFF"/>
    <a:srgbClr val="668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41"/>
    <p:restoredTop sz="94648"/>
  </p:normalViewPr>
  <p:slideViewPr>
    <p:cSldViewPr snapToGrid="0">
      <p:cViewPr varScale="1">
        <p:scale>
          <a:sx n="103" d="100"/>
          <a:sy n="103" d="100"/>
        </p:scale>
        <p:origin x="184" y="3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F8B5F-5FBF-C458-A193-9947D6D7A00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79C4841-C386-CBD5-B5A4-373D903042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E2BF5BE-2874-ADFA-74F2-E3C7A6797F2D}"/>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5" name="Footer Placeholder 4">
            <a:extLst>
              <a:ext uri="{FF2B5EF4-FFF2-40B4-BE49-F238E27FC236}">
                <a16:creationId xmlns:a16="http://schemas.microsoft.com/office/drawing/2014/main" id="{967F20AB-2F0C-7A99-DA81-49E5343FC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2529FC-7378-A790-2DF2-745625367BE9}"/>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34219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E74E3-D332-2280-6454-8A688525D44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9991D4B-0AF2-C0D5-536F-01122C0F7A3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571F423-2A24-1432-8C02-1BA0C5E1867C}"/>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5" name="Footer Placeholder 4">
            <a:extLst>
              <a:ext uri="{FF2B5EF4-FFF2-40B4-BE49-F238E27FC236}">
                <a16:creationId xmlns:a16="http://schemas.microsoft.com/office/drawing/2014/main" id="{0A68D845-8414-B67B-8FAE-DD63376139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1FB066-BFF5-E118-C291-B240E6E517B9}"/>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333282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653B3A-951D-CC61-7F2C-BD5436209BA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880B6ED-652B-E5D2-2E17-F92D69D1EFF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E2B66E5-C77A-2FCC-CEEE-7A59F2486C36}"/>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5" name="Footer Placeholder 4">
            <a:extLst>
              <a:ext uri="{FF2B5EF4-FFF2-40B4-BE49-F238E27FC236}">
                <a16:creationId xmlns:a16="http://schemas.microsoft.com/office/drawing/2014/main" id="{48F35046-C1A4-2455-BD36-E9B924905A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9B63A-C231-6202-202E-33FCB59C8C97}"/>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4283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AD4E9-3C2D-2529-E6B1-DF63C5FC412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3796811-2160-6619-F117-393608E0019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368DCF4-172D-2211-0AF9-7DC97485B8B1}"/>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5" name="Footer Placeholder 4">
            <a:extLst>
              <a:ext uri="{FF2B5EF4-FFF2-40B4-BE49-F238E27FC236}">
                <a16:creationId xmlns:a16="http://schemas.microsoft.com/office/drawing/2014/main" id="{5F67BFD3-F01C-C6DB-5B90-871EF7BD7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6346D4-74EF-456C-54D5-CF0D6B288C5E}"/>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215805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8C5C-BE4E-F9BB-7461-40FF243E4F7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C300C95-FF58-1294-2C5B-A27CCBCE45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06EA2B2-F006-8905-3C3D-09CF15168BB1}"/>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5" name="Footer Placeholder 4">
            <a:extLst>
              <a:ext uri="{FF2B5EF4-FFF2-40B4-BE49-F238E27FC236}">
                <a16:creationId xmlns:a16="http://schemas.microsoft.com/office/drawing/2014/main" id="{7F20A8EA-1875-92B9-C171-3F0E388A3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00C820-070A-FCA8-9DF9-B059BA79559C}"/>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3967787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F16CC-FDD2-9D1A-5343-E5D62DF99A4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CFF77DE-640C-E78B-4475-ACF90A30468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88266D7-D8DF-BC24-E19D-35FCEBBBFDF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18786B1-8919-7918-FBA1-B09F90B7605A}"/>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6" name="Footer Placeholder 5">
            <a:extLst>
              <a:ext uri="{FF2B5EF4-FFF2-40B4-BE49-F238E27FC236}">
                <a16:creationId xmlns:a16="http://schemas.microsoft.com/office/drawing/2014/main" id="{2AA65D4E-151E-F2C5-D999-FDF8F6F90B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1232C2-1B5A-DD61-30E3-EBB19B7B06EA}"/>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1123722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43BB3-D85D-709E-98BB-69489C598AF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040001C-9A79-7C38-BEB3-EAB27D8EE1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8B7078F-ADBA-8192-8890-B56045FC60B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91B5866-A3A9-7568-AABB-AE87199175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45F8D69-FC6A-6F02-1A41-5FCF00A4851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759F425-12A3-1900-A8C1-A5009B514068}"/>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8" name="Footer Placeholder 7">
            <a:extLst>
              <a:ext uri="{FF2B5EF4-FFF2-40B4-BE49-F238E27FC236}">
                <a16:creationId xmlns:a16="http://schemas.microsoft.com/office/drawing/2014/main" id="{3B66AA43-7151-F17A-57AB-458551FE91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C039DA-A388-C271-7944-EF226F961C00}"/>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180507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3FCCA-0504-48F1-69AF-862873811DF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257B325-4A58-580F-1FF0-E7729EFC286A}"/>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4" name="Footer Placeholder 3">
            <a:extLst>
              <a:ext uri="{FF2B5EF4-FFF2-40B4-BE49-F238E27FC236}">
                <a16:creationId xmlns:a16="http://schemas.microsoft.com/office/drawing/2014/main" id="{8009984B-1BCE-7C88-939D-CCA1509B6D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2173B1-43DC-4475-CD93-D4351BBCE0AA}"/>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1009874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9C4FD9-C8F1-04E0-D801-265AA3316BCF}"/>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3" name="Footer Placeholder 2">
            <a:extLst>
              <a:ext uri="{FF2B5EF4-FFF2-40B4-BE49-F238E27FC236}">
                <a16:creationId xmlns:a16="http://schemas.microsoft.com/office/drawing/2014/main" id="{93229019-268A-6B90-0E1B-86E4E1BFF8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945610-63F2-ACF8-7789-865850D1D00E}"/>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3755658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99028-5381-E62B-C144-6AE6F7F7E38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6381F61-B777-8A69-AE73-47B1090AEA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3AD13E7-EABE-B687-2768-5D92C08678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ABD4A51-E192-4BF6-DC42-3D041274A845}"/>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6" name="Footer Placeholder 5">
            <a:extLst>
              <a:ext uri="{FF2B5EF4-FFF2-40B4-BE49-F238E27FC236}">
                <a16:creationId xmlns:a16="http://schemas.microsoft.com/office/drawing/2014/main" id="{FE551F08-E680-72F6-C3E4-4B96203EF3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A4AD32-708E-0DED-DE38-7DCD373F805B}"/>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3539374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1F017-D0EA-A907-F216-93461AF192A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C788EB7-EF85-D5E4-5938-834935605E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ECAC7B-6B55-F14F-843C-E4C646C0F9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D8F4039-CE96-2017-3CB7-AD2E571675B7}"/>
              </a:ext>
            </a:extLst>
          </p:cNvPr>
          <p:cNvSpPr>
            <a:spLocks noGrp="1"/>
          </p:cNvSpPr>
          <p:nvPr>
            <p:ph type="dt" sz="half" idx="10"/>
          </p:nvPr>
        </p:nvSpPr>
        <p:spPr/>
        <p:txBody>
          <a:bodyPr/>
          <a:lstStyle/>
          <a:p>
            <a:fld id="{EEA429EE-29D8-E142-B2F7-DFBD0BBA0C99}" type="datetimeFigureOut">
              <a:rPr lang="en-US" smtClean="0"/>
              <a:t>10/22/24</a:t>
            </a:fld>
            <a:endParaRPr lang="en-US"/>
          </a:p>
        </p:txBody>
      </p:sp>
      <p:sp>
        <p:nvSpPr>
          <p:cNvPr id="6" name="Footer Placeholder 5">
            <a:extLst>
              <a:ext uri="{FF2B5EF4-FFF2-40B4-BE49-F238E27FC236}">
                <a16:creationId xmlns:a16="http://schemas.microsoft.com/office/drawing/2014/main" id="{F959D5D7-E635-A31D-008F-C1FF666244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4613F9-1154-A11A-399F-D5B184621F67}"/>
              </a:ext>
            </a:extLst>
          </p:cNvPr>
          <p:cNvSpPr>
            <a:spLocks noGrp="1"/>
          </p:cNvSpPr>
          <p:nvPr>
            <p:ph type="sldNum" sz="quarter" idx="12"/>
          </p:nvPr>
        </p:nvSpPr>
        <p:spPr/>
        <p:txBody>
          <a:bodyPr/>
          <a:lstStyle/>
          <a:p>
            <a:fld id="{E00CA69A-A3BD-E648-A3F2-D402748B569F}" type="slidenum">
              <a:rPr lang="en-US" smtClean="0"/>
              <a:t>‹#›</a:t>
            </a:fld>
            <a:endParaRPr lang="en-US"/>
          </a:p>
        </p:txBody>
      </p:sp>
    </p:spTree>
    <p:extLst>
      <p:ext uri="{BB962C8B-B14F-4D97-AF65-F5344CB8AC3E}">
        <p14:creationId xmlns:p14="http://schemas.microsoft.com/office/powerpoint/2010/main" val="1856477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F32C30-1CDD-23D5-3A6F-E258269DDD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9DAA09C-51BB-4EA3-F31E-33D4CFBE72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35F52EC-94E6-5CEB-5D21-0EAFCB39FB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EA429EE-29D8-E142-B2F7-DFBD0BBA0C99}" type="datetimeFigureOut">
              <a:rPr lang="en-US" smtClean="0"/>
              <a:t>10/22/24</a:t>
            </a:fld>
            <a:endParaRPr lang="en-US"/>
          </a:p>
        </p:txBody>
      </p:sp>
      <p:sp>
        <p:nvSpPr>
          <p:cNvPr id="5" name="Footer Placeholder 4">
            <a:extLst>
              <a:ext uri="{FF2B5EF4-FFF2-40B4-BE49-F238E27FC236}">
                <a16:creationId xmlns:a16="http://schemas.microsoft.com/office/drawing/2014/main" id="{9D34E9B6-654F-4777-E09E-CF4CD5E88B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742C807-24BB-5935-CFC0-B480D8CAB3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00CA69A-A3BD-E648-A3F2-D402748B569F}" type="slidenum">
              <a:rPr lang="en-US" smtClean="0"/>
              <a:t>‹#›</a:t>
            </a:fld>
            <a:endParaRPr lang="en-US"/>
          </a:p>
        </p:txBody>
      </p:sp>
    </p:spTree>
    <p:extLst>
      <p:ext uri="{BB962C8B-B14F-4D97-AF65-F5344CB8AC3E}">
        <p14:creationId xmlns:p14="http://schemas.microsoft.com/office/powerpoint/2010/main" val="1790253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A2FA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B4868-8642-4832-6944-D2B7F5DCE22A}"/>
              </a:ext>
            </a:extLst>
          </p:cNvPr>
          <p:cNvSpPr>
            <a:spLocks noGrp="1"/>
          </p:cNvSpPr>
          <p:nvPr>
            <p:ph type="ctrTitle"/>
          </p:nvPr>
        </p:nvSpPr>
        <p:spPr>
          <a:xfrm>
            <a:off x="1524000" y="2423307"/>
            <a:ext cx="9144000" cy="2387600"/>
          </a:xfrm>
        </p:spPr>
        <p:txBody>
          <a:bodyPr>
            <a:normAutofit fontScale="90000"/>
          </a:bodyPr>
          <a:lstStyle/>
          <a:p>
            <a:r>
              <a:rPr lang="en-US" dirty="0">
                <a:solidFill>
                  <a:schemeClr val="bg1"/>
                </a:solidFill>
                <a:latin typeface="Quasimoda Medium" pitchFamily="2" charset="77"/>
              </a:rPr>
              <a:t>What is the place of doubt</a:t>
            </a:r>
            <a:br>
              <a:rPr lang="en-US" dirty="0">
                <a:solidFill>
                  <a:schemeClr val="bg1"/>
                </a:solidFill>
                <a:latin typeface="Quasimoda Medium" pitchFamily="2" charset="77"/>
              </a:rPr>
            </a:br>
            <a:r>
              <a:rPr lang="en-US" dirty="0">
                <a:solidFill>
                  <a:schemeClr val="bg1"/>
                </a:solidFill>
                <a:latin typeface="Quasimoda Medium" pitchFamily="2" charset="77"/>
              </a:rPr>
              <a:t>in the life of faith? </a:t>
            </a:r>
            <a:br>
              <a:rPr lang="en-US" dirty="0">
                <a:solidFill>
                  <a:schemeClr val="bg1"/>
                </a:solidFill>
                <a:latin typeface="Quasimoda Medium" pitchFamily="2" charset="77"/>
              </a:rPr>
            </a:br>
            <a:endParaRPr lang="en-US" dirty="0">
              <a:solidFill>
                <a:schemeClr val="bg1"/>
              </a:solidFill>
              <a:latin typeface="Quasimoda Medium" pitchFamily="2" charset="77"/>
            </a:endParaRPr>
          </a:p>
        </p:txBody>
      </p:sp>
      <p:sp>
        <p:nvSpPr>
          <p:cNvPr id="3" name="Subtitle 2">
            <a:extLst>
              <a:ext uri="{FF2B5EF4-FFF2-40B4-BE49-F238E27FC236}">
                <a16:creationId xmlns:a16="http://schemas.microsoft.com/office/drawing/2014/main" id="{258034B3-4FBB-AA3A-CD85-723F517FE029}"/>
              </a:ext>
            </a:extLst>
          </p:cNvPr>
          <p:cNvSpPr>
            <a:spLocks noGrp="1"/>
          </p:cNvSpPr>
          <p:nvPr>
            <p:ph type="subTitle" idx="1"/>
          </p:nvPr>
        </p:nvSpPr>
        <p:spPr>
          <a:xfrm>
            <a:off x="1524000" y="886547"/>
            <a:ext cx="9144000" cy="1655762"/>
          </a:xfrm>
        </p:spPr>
        <p:txBody>
          <a:bodyPr/>
          <a:lstStyle/>
          <a:p>
            <a:r>
              <a:rPr lang="en-US" dirty="0">
                <a:solidFill>
                  <a:schemeClr val="bg1"/>
                </a:solidFill>
                <a:latin typeface="Quasimoda Medium" pitchFamily="2" charset="77"/>
              </a:rPr>
              <a:t>Big Questions?</a:t>
            </a:r>
          </a:p>
        </p:txBody>
      </p:sp>
      <p:cxnSp>
        <p:nvCxnSpPr>
          <p:cNvPr id="4" name="Straight Connector 3">
            <a:extLst>
              <a:ext uri="{FF2B5EF4-FFF2-40B4-BE49-F238E27FC236}">
                <a16:creationId xmlns:a16="http://schemas.microsoft.com/office/drawing/2014/main" id="{83B1BC8C-6F92-FD51-39BB-6DA38B43087A}"/>
              </a:ext>
            </a:extLst>
          </p:cNvPr>
          <p:cNvCxnSpPr/>
          <p:nvPr/>
        </p:nvCxnSpPr>
        <p:spPr>
          <a:xfrm>
            <a:off x="392793" y="5863771"/>
            <a:ext cx="11406414" cy="0"/>
          </a:xfrm>
          <a:prstGeom prst="line">
            <a:avLst/>
          </a:prstGeom>
          <a:ln w="15875">
            <a:solidFill>
              <a:srgbClr val="484FFF"/>
            </a:solidFill>
          </a:ln>
        </p:spPr>
        <p:style>
          <a:lnRef idx="1">
            <a:schemeClr val="accent1"/>
          </a:lnRef>
          <a:fillRef idx="0">
            <a:schemeClr val="accent1"/>
          </a:fillRef>
          <a:effectRef idx="0">
            <a:schemeClr val="accent1"/>
          </a:effectRef>
          <a:fontRef idx="minor">
            <a:schemeClr val="tx1"/>
          </a:fontRef>
        </p:style>
      </p:cxnSp>
      <p:pic>
        <p:nvPicPr>
          <p:cNvPr id="5" name="Picture 4" descr="A blue x and a white circle&#10;&#10;Description automatically generated with medium confidence">
            <a:extLst>
              <a:ext uri="{FF2B5EF4-FFF2-40B4-BE49-F238E27FC236}">
                <a16:creationId xmlns:a16="http://schemas.microsoft.com/office/drawing/2014/main" id="{AAAF5234-7B80-790E-BBC4-204F41E1A86D}"/>
              </a:ext>
            </a:extLst>
          </p:cNvPr>
          <p:cNvPicPr>
            <a:picLocks noChangeAspect="1"/>
          </p:cNvPicPr>
          <p:nvPr/>
        </p:nvPicPr>
        <p:blipFill>
          <a:blip r:embed="rId2"/>
          <a:stretch>
            <a:fillRect/>
          </a:stretch>
        </p:blipFill>
        <p:spPr>
          <a:xfrm>
            <a:off x="392793" y="6110513"/>
            <a:ext cx="1702012" cy="431800"/>
          </a:xfrm>
          <a:prstGeom prst="rect">
            <a:avLst/>
          </a:prstGeom>
        </p:spPr>
      </p:pic>
    </p:spTree>
    <p:extLst>
      <p:ext uri="{BB962C8B-B14F-4D97-AF65-F5344CB8AC3E}">
        <p14:creationId xmlns:p14="http://schemas.microsoft.com/office/powerpoint/2010/main" val="1989588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A2FA4"/>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3566C0DA-C283-D19B-4738-47CF0ACC7D96}"/>
              </a:ext>
            </a:extLst>
          </p:cNvPr>
          <p:cNvCxnSpPr/>
          <p:nvPr/>
        </p:nvCxnSpPr>
        <p:spPr>
          <a:xfrm>
            <a:off x="392793" y="5863771"/>
            <a:ext cx="11406414" cy="0"/>
          </a:xfrm>
          <a:prstGeom prst="line">
            <a:avLst/>
          </a:prstGeom>
          <a:ln w="15875">
            <a:solidFill>
              <a:srgbClr val="484FFF"/>
            </a:solidFill>
          </a:ln>
        </p:spPr>
        <p:style>
          <a:lnRef idx="1">
            <a:schemeClr val="accent1"/>
          </a:lnRef>
          <a:fillRef idx="0">
            <a:schemeClr val="accent1"/>
          </a:fillRef>
          <a:effectRef idx="0">
            <a:schemeClr val="accent1"/>
          </a:effectRef>
          <a:fontRef idx="minor">
            <a:schemeClr val="tx1"/>
          </a:fontRef>
        </p:style>
      </p:cxnSp>
      <p:pic>
        <p:nvPicPr>
          <p:cNvPr id="5" name="Picture 4" descr="A blue x and a white circle&#10;&#10;Description automatically generated with medium confidence">
            <a:extLst>
              <a:ext uri="{FF2B5EF4-FFF2-40B4-BE49-F238E27FC236}">
                <a16:creationId xmlns:a16="http://schemas.microsoft.com/office/drawing/2014/main" id="{7EA392CE-48CB-0E0E-6F22-216E64803898}"/>
              </a:ext>
            </a:extLst>
          </p:cNvPr>
          <p:cNvPicPr>
            <a:picLocks noChangeAspect="1"/>
          </p:cNvPicPr>
          <p:nvPr/>
        </p:nvPicPr>
        <p:blipFill>
          <a:blip r:embed="rId2"/>
          <a:stretch>
            <a:fillRect/>
          </a:stretch>
        </p:blipFill>
        <p:spPr>
          <a:xfrm>
            <a:off x="392793" y="6110513"/>
            <a:ext cx="1702012" cy="431800"/>
          </a:xfrm>
          <a:prstGeom prst="rect">
            <a:avLst/>
          </a:prstGeom>
        </p:spPr>
      </p:pic>
      <p:pic>
        <p:nvPicPr>
          <p:cNvPr id="6" name="Picture 5" descr="A blue quote marks on a black background&#10;&#10;Description automatically generated with low confidence">
            <a:extLst>
              <a:ext uri="{FF2B5EF4-FFF2-40B4-BE49-F238E27FC236}">
                <a16:creationId xmlns:a16="http://schemas.microsoft.com/office/drawing/2014/main" id="{4A25FD94-119A-61C5-5144-2C92AA852E38}"/>
              </a:ext>
            </a:extLst>
          </p:cNvPr>
          <p:cNvPicPr>
            <a:picLocks noChangeAspect="1"/>
          </p:cNvPicPr>
          <p:nvPr/>
        </p:nvPicPr>
        <p:blipFill rotWithShape="1">
          <a:blip r:embed="rId3">
            <a:alphaModFix amt="35000"/>
          </a:blip>
          <a:srcRect b="23639"/>
          <a:stretch/>
        </p:blipFill>
        <p:spPr>
          <a:xfrm>
            <a:off x="5577017" y="876540"/>
            <a:ext cx="1037967" cy="792603"/>
          </a:xfrm>
          <a:prstGeom prst="rect">
            <a:avLst/>
          </a:prstGeom>
        </p:spPr>
      </p:pic>
      <p:pic>
        <p:nvPicPr>
          <p:cNvPr id="9" name="Picture 8" descr="A blue screen with white text&#10;&#10;Description automatically generated">
            <a:extLst>
              <a:ext uri="{FF2B5EF4-FFF2-40B4-BE49-F238E27FC236}">
                <a16:creationId xmlns:a16="http://schemas.microsoft.com/office/drawing/2014/main" id="{6035921B-B57B-6840-8835-9F3E37E744E7}"/>
              </a:ext>
            </a:extLst>
          </p:cNvPr>
          <p:cNvPicPr>
            <a:picLocks noChangeAspect="1"/>
          </p:cNvPicPr>
          <p:nvPr/>
        </p:nvPicPr>
        <p:blipFill>
          <a:blip r:embed="rId4"/>
          <a:stretch>
            <a:fillRect/>
          </a:stretch>
        </p:blipFill>
        <p:spPr>
          <a:xfrm rot="21264324">
            <a:off x="557861" y="154020"/>
            <a:ext cx="5338857" cy="5338857"/>
          </a:xfrm>
          <a:prstGeom prst="rect">
            <a:avLst/>
          </a:prstGeom>
        </p:spPr>
      </p:pic>
    </p:spTree>
    <p:extLst>
      <p:ext uri="{BB962C8B-B14F-4D97-AF65-F5344CB8AC3E}">
        <p14:creationId xmlns:p14="http://schemas.microsoft.com/office/powerpoint/2010/main" val="56837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A2FA4"/>
        </a:solidFill>
        <a:effectLst/>
      </p:bgPr>
    </p:bg>
    <p:spTree>
      <p:nvGrpSpPr>
        <p:cNvPr id="1" name=""/>
        <p:cNvGrpSpPr/>
        <p:nvPr/>
      </p:nvGrpSpPr>
      <p:grpSpPr>
        <a:xfrm>
          <a:off x="0" y="0"/>
          <a:ext cx="0" cy="0"/>
          <a:chOff x="0" y="0"/>
          <a:chExt cx="0" cy="0"/>
        </a:xfrm>
      </p:grpSpPr>
      <p:pic>
        <p:nvPicPr>
          <p:cNvPr id="6" name="Picture 5" descr="A blue quote marks on a black background&#10;&#10;Description automatically generated with low confidence">
            <a:extLst>
              <a:ext uri="{FF2B5EF4-FFF2-40B4-BE49-F238E27FC236}">
                <a16:creationId xmlns:a16="http://schemas.microsoft.com/office/drawing/2014/main" id="{4A25FD94-119A-61C5-5144-2C92AA852E38}"/>
              </a:ext>
            </a:extLst>
          </p:cNvPr>
          <p:cNvPicPr>
            <a:picLocks noChangeAspect="1"/>
          </p:cNvPicPr>
          <p:nvPr/>
        </p:nvPicPr>
        <p:blipFill rotWithShape="1">
          <a:blip r:embed="rId2">
            <a:alphaModFix amt="35000"/>
          </a:blip>
          <a:srcRect b="23639"/>
          <a:stretch/>
        </p:blipFill>
        <p:spPr>
          <a:xfrm>
            <a:off x="5577017" y="876540"/>
            <a:ext cx="1037967" cy="792603"/>
          </a:xfrm>
          <a:prstGeom prst="rect">
            <a:avLst/>
          </a:prstGeom>
        </p:spPr>
      </p:pic>
      <p:pic>
        <p:nvPicPr>
          <p:cNvPr id="9" name="Picture 8" descr="A blue screen with white text&#10;&#10;Description automatically generated">
            <a:extLst>
              <a:ext uri="{FF2B5EF4-FFF2-40B4-BE49-F238E27FC236}">
                <a16:creationId xmlns:a16="http://schemas.microsoft.com/office/drawing/2014/main" id="{6035921B-B57B-6840-8835-9F3E37E744E7}"/>
              </a:ext>
            </a:extLst>
          </p:cNvPr>
          <p:cNvPicPr>
            <a:picLocks noChangeAspect="1"/>
          </p:cNvPicPr>
          <p:nvPr/>
        </p:nvPicPr>
        <p:blipFill>
          <a:blip r:embed="rId3">
            <a:extLst>
              <a:ext uri="{BEBA8EAE-BF5A-486C-A8C5-ECC9F3942E4B}">
                <a14:imgProps xmlns:a14="http://schemas.microsoft.com/office/drawing/2010/main">
                  <a14:imgLayer r:embed="rId4">
                    <a14:imgEffect>
                      <a14:saturation sat="60000"/>
                    </a14:imgEffect>
                    <a14:imgEffect>
                      <a14:brightnessContrast bright="-20000"/>
                    </a14:imgEffect>
                  </a14:imgLayer>
                </a14:imgProps>
              </a:ext>
            </a:extLst>
          </a:blip>
          <a:stretch>
            <a:fillRect/>
          </a:stretch>
        </p:blipFill>
        <p:spPr>
          <a:xfrm rot="21264324">
            <a:off x="557861" y="154020"/>
            <a:ext cx="5338857" cy="5338857"/>
          </a:xfrm>
          <a:prstGeom prst="rect">
            <a:avLst/>
          </a:prstGeom>
        </p:spPr>
      </p:pic>
      <p:cxnSp>
        <p:nvCxnSpPr>
          <p:cNvPr id="4" name="Straight Connector 3">
            <a:extLst>
              <a:ext uri="{FF2B5EF4-FFF2-40B4-BE49-F238E27FC236}">
                <a16:creationId xmlns:a16="http://schemas.microsoft.com/office/drawing/2014/main" id="{3566C0DA-C283-D19B-4738-47CF0ACC7D96}"/>
              </a:ext>
            </a:extLst>
          </p:cNvPr>
          <p:cNvCxnSpPr/>
          <p:nvPr/>
        </p:nvCxnSpPr>
        <p:spPr>
          <a:xfrm>
            <a:off x="392793" y="5863771"/>
            <a:ext cx="11406414" cy="0"/>
          </a:xfrm>
          <a:prstGeom prst="line">
            <a:avLst/>
          </a:prstGeom>
          <a:ln w="15875">
            <a:solidFill>
              <a:srgbClr val="484FFF"/>
            </a:solidFill>
          </a:ln>
        </p:spPr>
        <p:style>
          <a:lnRef idx="1">
            <a:schemeClr val="accent1"/>
          </a:lnRef>
          <a:fillRef idx="0">
            <a:schemeClr val="accent1"/>
          </a:fillRef>
          <a:effectRef idx="0">
            <a:schemeClr val="accent1"/>
          </a:effectRef>
          <a:fontRef idx="minor">
            <a:schemeClr val="tx1"/>
          </a:fontRef>
        </p:style>
      </p:cxnSp>
      <p:pic>
        <p:nvPicPr>
          <p:cNvPr id="5" name="Picture 4" descr="A blue x and a white circle&#10;&#10;Description automatically generated with medium confidence">
            <a:extLst>
              <a:ext uri="{FF2B5EF4-FFF2-40B4-BE49-F238E27FC236}">
                <a16:creationId xmlns:a16="http://schemas.microsoft.com/office/drawing/2014/main" id="{7EA392CE-48CB-0E0E-6F22-216E64803898}"/>
              </a:ext>
            </a:extLst>
          </p:cNvPr>
          <p:cNvPicPr>
            <a:picLocks noChangeAspect="1"/>
          </p:cNvPicPr>
          <p:nvPr/>
        </p:nvPicPr>
        <p:blipFill>
          <a:blip r:embed="rId5"/>
          <a:stretch>
            <a:fillRect/>
          </a:stretch>
        </p:blipFill>
        <p:spPr>
          <a:xfrm>
            <a:off x="392793" y="6110513"/>
            <a:ext cx="1702012" cy="431800"/>
          </a:xfrm>
          <a:prstGeom prst="rect">
            <a:avLst/>
          </a:prstGeom>
        </p:spPr>
      </p:pic>
      <p:pic>
        <p:nvPicPr>
          <p:cNvPr id="3" name="Picture 2" descr="A blue screen with white text&#10;&#10;Description automatically generated">
            <a:extLst>
              <a:ext uri="{FF2B5EF4-FFF2-40B4-BE49-F238E27FC236}">
                <a16:creationId xmlns:a16="http://schemas.microsoft.com/office/drawing/2014/main" id="{764A13CF-5AB3-3F41-9F84-EF3115C7CB68}"/>
              </a:ext>
            </a:extLst>
          </p:cNvPr>
          <p:cNvPicPr>
            <a:picLocks noChangeAspect="1"/>
          </p:cNvPicPr>
          <p:nvPr/>
        </p:nvPicPr>
        <p:blipFill>
          <a:blip r:embed="rId6"/>
          <a:stretch>
            <a:fillRect/>
          </a:stretch>
        </p:blipFill>
        <p:spPr>
          <a:xfrm rot="505070">
            <a:off x="6010428" y="993265"/>
            <a:ext cx="5338857" cy="5338857"/>
          </a:xfrm>
          <a:prstGeom prst="rect">
            <a:avLst/>
          </a:prstGeom>
        </p:spPr>
      </p:pic>
    </p:spTree>
    <p:extLst>
      <p:ext uri="{BB962C8B-B14F-4D97-AF65-F5344CB8AC3E}">
        <p14:creationId xmlns:p14="http://schemas.microsoft.com/office/powerpoint/2010/main" val="972339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A2FA4"/>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D93A6C-814B-6989-67CB-879E2D7FBD7A}"/>
              </a:ext>
            </a:extLst>
          </p:cNvPr>
          <p:cNvSpPr>
            <a:spLocks noGrp="1"/>
          </p:cNvSpPr>
          <p:nvPr>
            <p:ph type="subTitle" idx="1"/>
          </p:nvPr>
        </p:nvSpPr>
        <p:spPr>
          <a:xfrm>
            <a:off x="1511643" y="1948473"/>
            <a:ext cx="9144000" cy="2964342"/>
          </a:xfrm>
        </p:spPr>
        <p:txBody>
          <a:bodyPr>
            <a:normAutofit fontScale="55000" lnSpcReduction="20000"/>
          </a:bodyPr>
          <a:lstStyle/>
          <a:p>
            <a:pPr>
              <a:lnSpc>
                <a:spcPct val="170000"/>
              </a:lnSpc>
            </a:pPr>
            <a:r>
              <a:rPr lang="en-US" sz="4400" dirty="0">
                <a:solidFill>
                  <a:schemeClr val="bg1"/>
                </a:solidFill>
                <a:latin typeface="Quasimoda Medium" pitchFamily="2" charset="77"/>
              </a:rPr>
              <a:t>“The sort of faith that allows no room for doubt may ultimately be frail and limited…Deep faith that honestly wrestles with the murky aspects of life, the parts that cannot be reduced to simple equations, measurable qualities and glib answers may in the end be the most enduring and sturdy of them all.”</a:t>
            </a:r>
          </a:p>
        </p:txBody>
      </p:sp>
      <p:cxnSp>
        <p:nvCxnSpPr>
          <p:cNvPr id="4" name="Straight Connector 3">
            <a:extLst>
              <a:ext uri="{FF2B5EF4-FFF2-40B4-BE49-F238E27FC236}">
                <a16:creationId xmlns:a16="http://schemas.microsoft.com/office/drawing/2014/main" id="{3566C0DA-C283-D19B-4738-47CF0ACC7D96}"/>
              </a:ext>
            </a:extLst>
          </p:cNvPr>
          <p:cNvCxnSpPr/>
          <p:nvPr/>
        </p:nvCxnSpPr>
        <p:spPr>
          <a:xfrm>
            <a:off x="392793" y="5863771"/>
            <a:ext cx="11406414" cy="0"/>
          </a:xfrm>
          <a:prstGeom prst="line">
            <a:avLst/>
          </a:prstGeom>
          <a:ln w="15875">
            <a:solidFill>
              <a:srgbClr val="484FFF"/>
            </a:solidFill>
          </a:ln>
        </p:spPr>
        <p:style>
          <a:lnRef idx="1">
            <a:schemeClr val="accent1"/>
          </a:lnRef>
          <a:fillRef idx="0">
            <a:schemeClr val="accent1"/>
          </a:fillRef>
          <a:effectRef idx="0">
            <a:schemeClr val="accent1"/>
          </a:effectRef>
          <a:fontRef idx="minor">
            <a:schemeClr val="tx1"/>
          </a:fontRef>
        </p:style>
      </p:cxnSp>
      <p:pic>
        <p:nvPicPr>
          <p:cNvPr id="5" name="Picture 4" descr="A blue x and a white circle&#10;&#10;Description automatically generated with medium confidence">
            <a:extLst>
              <a:ext uri="{FF2B5EF4-FFF2-40B4-BE49-F238E27FC236}">
                <a16:creationId xmlns:a16="http://schemas.microsoft.com/office/drawing/2014/main" id="{7EA392CE-48CB-0E0E-6F22-216E64803898}"/>
              </a:ext>
            </a:extLst>
          </p:cNvPr>
          <p:cNvPicPr>
            <a:picLocks noChangeAspect="1"/>
          </p:cNvPicPr>
          <p:nvPr/>
        </p:nvPicPr>
        <p:blipFill>
          <a:blip r:embed="rId2"/>
          <a:stretch>
            <a:fillRect/>
          </a:stretch>
        </p:blipFill>
        <p:spPr>
          <a:xfrm>
            <a:off x="392793" y="6110513"/>
            <a:ext cx="1702012" cy="431800"/>
          </a:xfrm>
          <a:prstGeom prst="rect">
            <a:avLst/>
          </a:prstGeom>
        </p:spPr>
      </p:pic>
      <p:pic>
        <p:nvPicPr>
          <p:cNvPr id="6" name="Picture 5" descr="A blue quote marks on a black background&#10;&#10;Description automatically generated with low confidence">
            <a:extLst>
              <a:ext uri="{FF2B5EF4-FFF2-40B4-BE49-F238E27FC236}">
                <a16:creationId xmlns:a16="http://schemas.microsoft.com/office/drawing/2014/main" id="{4A25FD94-119A-61C5-5144-2C92AA852E38}"/>
              </a:ext>
            </a:extLst>
          </p:cNvPr>
          <p:cNvPicPr>
            <a:picLocks noChangeAspect="1"/>
          </p:cNvPicPr>
          <p:nvPr/>
        </p:nvPicPr>
        <p:blipFill rotWithShape="1">
          <a:blip r:embed="rId3">
            <a:alphaModFix amt="35000"/>
          </a:blip>
          <a:srcRect b="23639"/>
          <a:stretch/>
        </p:blipFill>
        <p:spPr>
          <a:xfrm>
            <a:off x="5577017" y="779555"/>
            <a:ext cx="1037967" cy="792603"/>
          </a:xfrm>
          <a:prstGeom prst="rect">
            <a:avLst/>
          </a:prstGeom>
        </p:spPr>
      </p:pic>
      <p:sp>
        <p:nvSpPr>
          <p:cNvPr id="7" name="Subtitle 2">
            <a:extLst>
              <a:ext uri="{FF2B5EF4-FFF2-40B4-BE49-F238E27FC236}">
                <a16:creationId xmlns:a16="http://schemas.microsoft.com/office/drawing/2014/main" id="{8158B73A-E8C2-45A2-1B37-E506B5985F57}"/>
              </a:ext>
            </a:extLst>
          </p:cNvPr>
          <p:cNvSpPr txBox="1">
            <a:spLocks/>
          </p:cNvSpPr>
          <p:nvPr/>
        </p:nvSpPr>
        <p:spPr>
          <a:xfrm>
            <a:off x="4359501" y="5280365"/>
            <a:ext cx="3448284" cy="48940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white"/>
                </a:solidFill>
                <a:effectLst/>
                <a:uLnTx/>
                <a:uFillTx/>
                <a:latin typeface="Quasimoda Medium" pitchFamily="2" charset="77"/>
                <a:ea typeface="+mn-ea"/>
                <a:cs typeface="+mn-cs"/>
              </a:rPr>
              <a:t>Simon Smart</a:t>
            </a:r>
          </a:p>
        </p:txBody>
      </p:sp>
    </p:spTree>
    <p:extLst>
      <p:ext uri="{BB962C8B-B14F-4D97-AF65-F5344CB8AC3E}">
        <p14:creationId xmlns:p14="http://schemas.microsoft.com/office/powerpoint/2010/main" val="2022086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282</TotalTime>
  <Words>78</Words>
  <Application>Microsoft Macintosh PowerPoint</Application>
  <PresentationFormat>Widescreen</PresentationFormat>
  <Paragraphs>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Quasimoda Medium</vt:lpstr>
      <vt:lpstr>Office Theme</vt:lpstr>
      <vt:lpstr>What is the place of doubt in the life of faith?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Potts</dc:creator>
  <cp:lastModifiedBy>Nate Armsberry</cp:lastModifiedBy>
  <cp:revision>9</cp:revision>
  <dcterms:created xsi:type="dcterms:W3CDTF">2024-10-01T23:56:46Z</dcterms:created>
  <dcterms:modified xsi:type="dcterms:W3CDTF">2024-10-22T02:20:35Z</dcterms:modified>
</cp:coreProperties>
</file>