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7" r:id="rId3"/>
    <p:sldId id="278" r:id="rId4"/>
    <p:sldId id="268" r:id="rId5"/>
    <p:sldId id="280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A4"/>
    <a:srgbClr val="484FFF"/>
    <a:srgbClr val="66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52"/>
    <p:restoredTop sz="94650"/>
  </p:normalViewPr>
  <p:slideViewPr>
    <p:cSldViewPr snapToGrid="0">
      <p:cViewPr varScale="1">
        <p:scale>
          <a:sx n="92" d="100"/>
          <a:sy n="92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B5F-5FBF-C458-A193-9947D6D7A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C4841-C386-CBD5-B5A4-373D9030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5BE-2874-ADFA-74F2-E3C7A67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F20AB-2F0C-7A99-DA81-49E5343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29FC-7378-A790-2DF2-7456253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74E3-D332-2280-6454-8A688525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1D4B-0AF2-C0D5-536F-01122C0F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F423-2A24-1432-8C02-1BA0C5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D845-8414-B67B-8FAE-DD63376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B066-BFF5-E118-C291-B240E6E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3B3A-951D-CC61-7F2C-BD543620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B6ED-652B-E5D2-2E17-F92D69D1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66E5-C77A-2FCC-CEEE-7A59F24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5046-C1A4-2455-BD36-E9B92490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63A-C231-6202-202E-33FCB59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4E9-3C2D-2529-E6B1-DF63C5F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6811-2160-6619-F117-393608E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DCF4-172D-2211-0AF9-7DC97485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BFD3-F01C-C6DB-5B90-871EF7B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46D4-74EF-456C-54D5-CF0D6B2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C5C-BE4E-F9BB-7461-40FF243E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0C95-FF58-1294-2C5B-A27CCBCE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2B2-F006-8905-3C3D-09CF1516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A8EA-1875-92B9-C171-3F0E388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C820-070A-FCA8-9DF9-B059BA7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16CC-FDD2-9D1A-5343-E5D62DF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77DE-640C-E78B-4475-ACF90A30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66D7-D8DF-BC24-E19D-35FCEBBBF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786B1-8919-7918-FBA1-B09F90B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D4E-151E-F2C5-D999-FDF8F6F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232C2-1B5A-DD61-30E3-EBB19B7B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BB3-D85D-709E-98BB-69489C5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001C-9A79-7C38-BEB3-EAB27D8E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078F-ADBA-8192-8890-B56045FC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B5866-A3A9-7568-AABB-AE8719917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8D69-FC6A-6F02-1A41-5FCF00A48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425-12A3-1900-A8C1-A5009B5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AA43-7151-F17A-57AB-458551FE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039DA-A388-C271-7944-EF226F96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CCA-0504-48F1-69AF-8628738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B325-4A58-580F-1FF0-E7729EFC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984B-1BCE-7C88-939D-CCA1509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73B1-43DC-4475-CD93-D4351BBC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4FD9-C8F1-04E0-D801-265AA331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9019-268A-6B90-0E1B-86E4E1B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5610-63F2-ACF8-7789-865850D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028-5381-E62B-C144-6AE6F7F7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1F61-B777-8A69-AE73-47B1090A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13E7-EABE-B687-2768-5D92C086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D4A51-E192-4BF6-DC42-3D04127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F08-E680-72F6-C3E4-4B96203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D32-708E-0DED-DE38-7DCD373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017-D0EA-A907-F216-93461AF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8EB7-EF85-D5E4-5938-83493560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C7B-6B55-F14F-843C-E4C646C0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4039-CE96-2017-3CB7-AD2E571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D5D7-E635-A31D-008F-C1FF6662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13F9-1154-A11A-399F-D5B1846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32C30-1CDD-23D5-3A6F-E258269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A09C-51BB-4EA3-F31E-33D4CFBE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52EC-94E6-5CEB-5D21-0EAFCB39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429EE-29D8-E142-B2F7-DFBD0BBA0C9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E9B6-654F-4777-E09E-CF4CD5E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C807-24BB-5935-CFC0-B480D8C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868-8642-4832-6944-D2B7F5DC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3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Does the scientific study of our universe support the existence of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34B3-4FBB-AA3A-CD85-723F517F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8654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Big Questions?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B1BC8C-6F92-FD51-39BB-6DA38B43087A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AAAF5234-7B80-790E-BBC4-204F41E1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right blue and orange nebula in space&#10;&#10;Description automatically generated">
            <a:extLst>
              <a:ext uri="{FF2B5EF4-FFF2-40B4-BE49-F238E27FC236}">
                <a16:creationId xmlns:a16="http://schemas.microsoft.com/office/drawing/2014/main" id="{BFDB8533-9235-5B4E-B4C6-C4234040A8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35" b="192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0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rs and stars in space&#10;&#10;Description automatically generated">
            <a:extLst>
              <a:ext uri="{FF2B5EF4-FFF2-40B4-BE49-F238E27FC236}">
                <a16:creationId xmlns:a16="http://schemas.microsoft.com/office/drawing/2014/main" id="{4958DAB4-428D-FD41-BAD6-4F204CBF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4" r="20714" b="-1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 descr="Stars and galaxies in space&#10;&#10;Description automatically generated">
            <a:extLst>
              <a:ext uri="{FF2B5EF4-FFF2-40B4-BE49-F238E27FC236}">
                <a16:creationId xmlns:a16="http://schemas.microsoft.com/office/drawing/2014/main" id="{47E52736-8B70-3F4E-B5C9-DCF972CA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0" r="-3" b="-3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33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12" name="Picture 11" descr="A blue screen with white text&#10;&#10;Description automatically generated">
            <a:extLst>
              <a:ext uri="{FF2B5EF4-FFF2-40B4-BE49-F238E27FC236}">
                <a16:creationId xmlns:a16="http://schemas.microsoft.com/office/drawing/2014/main" id="{E93145F9-3B82-AF4F-A3EB-7AB61E9D8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7775">
            <a:off x="72570" y="153335"/>
            <a:ext cx="5488857" cy="54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1108373-E91B-5C4E-A064-A1E569AEB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5371">
            <a:off x="7027269" y="97298"/>
            <a:ext cx="5488857" cy="5488857"/>
          </a:xfrm>
          <a:prstGeom prst="rect">
            <a:avLst/>
          </a:prstGeom>
        </p:spPr>
      </p:pic>
      <p:pic>
        <p:nvPicPr>
          <p:cNvPr id="12" name="Picture 11" descr="A blue screen with white text&#10;&#10;Description automatically generated">
            <a:extLst>
              <a:ext uri="{FF2B5EF4-FFF2-40B4-BE49-F238E27FC236}">
                <a16:creationId xmlns:a16="http://schemas.microsoft.com/office/drawing/2014/main" id="{E93145F9-3B82-AF4F-A3EB-7AB61E9D8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47775">
            <a:off x="72570" y="153335"/>
            <a:ext cx="5488857" cy="54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0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creen with white text&#10;&#10;Description automatically generated">
            <a:extLst>
              <a:ext uri="{FF2B5EF4-FFF2-40B4-BE49-F238E27FC236}">
                <a16:creationId xmlns:a16="http://schemas.microsoft.com/office/drawing/2014/main" id="{57EC5259-97D8-3840-960B-9ED097F3F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47775">
            <a:off x="72570" y="153335"/>
            <a:ext cx="5488857" cy="5488857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1108373-E91B-5C4E-A064-A1E569AEB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5371">
            <a:off x="7027269" y="97298"/>
            <a:ext cx="5488857" cy="5488857"/>
          </a:xfrm>
          <a:prstGeom prst="rect">
            <a:avLst/>
          </a:prstGeom>
        </p:spPr>
      </p:pic>
      <p:pic>
        <p:nvPicPr>
          <p:cNvPr id="7" name="Picture 6" descr="A blue screen with white text&#10;&#10;Description automatically generated">
            <a:extLst>
              <a:ext uri="{FF2B5EF4-FFF2-40B4-BE49-F238E27FC236}">
                <a16:creationId xmlns:a16="http://schemas.microsoft.com/office/drawing/2014/main" id="{64058744-FC29-4448-9EC2-E05DB26F8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17978">
            <a:off x="3577938" y="912058"/>
            <a:ext cx="5488857" cy="54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7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16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Quasimoda Medium</vt:lpstr>
      <vt:lpstr>Office Theme</vt:lpstr>
      <vt:lpstr>Does the scientific study of our universe support the existence of God?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Potts</dc:creator>
  <cp:lastModifiedBy>Nate Armsberry</cp:lastModifiedBy>
  <cp:revision>10</cp:revision>
  <dcterms:created xsi:type="dcterms:W3CDTF">2024-10-01T23:56:46Z</dcterms:created>
  <dcterms:modified xsi:type="dcterms:W3CDTF">2024-10-02T07:03:53Z</dcterms:modified>
</cp:coreProperties>
</file>