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2" r:id="rId3"/>
    <p:sldId id="261" r:id="rId4"/>
    <p:sldId id="259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4FFF"/>
    <a:srgbClr val="6680FF"/>
    <a:srgbClr val="2A2F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93"/>
    <p:restoredTop sz="94648"/>
  </p:normalViewPr>
  <p:slideViewPr>
    <p:cSldViewPr snapToGrid="0">
      <p:cViewPr varScale="1">
        <p:scale>
          <a:sx n="112" d="100"/>
          <a:sy n="112" d="100"/>
        </p:scale>
        <p:origin x="6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F8B5F-5FBF-C458-A193-9947D6D7A0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9C4841-C386-CBD5-B5A4-373D903042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BF5BE-2874-ADFA-74F2-E3C7A6797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F20AB-2F0C-7A99-DA81-49E5343FC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529FC-7378-A790-2DF2-745625367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9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E74E3-D332-2280-6454-8A688525D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991D4B-0AF2-C0D5-536F-01122C0F7A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1F423-2A24-1432-8C02-1BA0C5E18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8D845-8414-B67B-8FAE-DD6337613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1FB066-BFF5-E118-C291-B240E6E51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2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653B3A-951D-CC61-7F2C-BD5436209B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80B6ED-652B-E5D2-2E17-F92D69D1E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2B66E5-C77A-2FCC-CEEE-7A59F2486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F35046-C1A4-2455-BD36-E9B924905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9B63A-C231-6202-202E-33FCB59C8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AD4E9-3C2D-2529-E6B1-DF63C5FC4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96811-2160-6619-F117-393608E00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8DCF4-172D-2211-0AF9-7DC97485B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67BFD3-F01C-C6DB-5B90-871EF7BD7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6346D4-74EF-456C-54D5-CF0D6B288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58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98C5C-BE4E-F9BB-7461-40FF243E4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300C95-FF58-1294-2C5B-A27CCBCE4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6EA2B2-F006-8905-3C3D-09CF15168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0A8EA-1875-92B9-C171-3F0E388A3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0C820-070A-FCA8-9DF9-B059BA795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787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F16CC-FDD2-9D1A-5343-E5D62DF99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F77DE-640C-E78B-4475-ACF90A3046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8266D7-D8DF-BC24-E19D-35FCEBBBFD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786B1-8919-7918-FBA1-B09F90B76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A65D4E-151E-F2C5-D999-FDF8F6F90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1232C2-1B5A-DD61-30E3-EBB19B7B0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722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43BB3-D85D-709E-98BB-69489C59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40001C-9A79-7C38-BEB3-EAB27D8EE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B7078F-ADBA-8192-8890-B56045FC60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1B5866-A3A9-7568-AABB-AE87199175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5F8D69-FC6A-6F02-1A41-5FCF00A485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59F425-12A3-1900-A8C1-A5009B514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66AA43-7151-F17A-57AB-458551FE9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C039DA-A388-C271-7944-EF226F961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7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3FCCA-0504-48F1-69AF-862873811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57B325-4A58-580F-1FF0-E7729EFC2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09984B-1BCE-7C88-939D-CCA1509B6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2173B1-43DC-4475-CD93-D4351BBCE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874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9C4FD9-C8F1-04E0-D801-265AA3316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229019-268A-6B90-0E1B-86E4E1BFF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945610-63F2-ACF8-7789-865850D1D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58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99028-5381-E62B-C144-6AE6F7F7E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81F61-B777-8A69-AE73-47B1090AE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AD13E7-EABE-B687-2768-5D92C08678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BD4A51-E192-4BF6-DC42-3D041274A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551F08-E680-72F6-C3E4-4B96203EF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A4AD32-708E-0DED-DE38-7DCD373F8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374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1F017-D0EA-A907-F216-93461AF19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788EB7-EF85-D5E4-5938-834935605E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ECAC7B-6B55-F14F-843C-E4C646C0F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8F4039-CE96-2017-3CB7-AD2E57167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59D5D7-E635-A31D-008F-C1FF66624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4613F9-1154-A11A-399F-D5B184621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477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F32C30-1CDD-23D5-3A6F-E258269DD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DAA09C-51BB-4EA3-F31E-33D4CFBE7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F52EC-94E6-5CEB-5D21-0EAFCB39FB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A429EE-29D8-E142-B2F7-DFBD0BBA0C99}" type="datetimeFigureOut">
              <a:rPr lang="en-US" smtClean="0"/>
              <a:t>10/3/24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4E9B6-654F-4777-E09E-CF4CD5E88B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2C807-24BB-5935-CFC0-B480D8CAB3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253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E5A2B2-BE2D-DBA7-174E-4C87432F2C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x and a white circle&#10;&#10;Description automatically generated with medium confidence">
            <a:extLst>
              <a:ext uri="{FF2B5EF4-FFF2-40B4-BE49-F238E27FC236}">
                <a16:creationId xmlns:a16="http://schemas.microsoft.com/office/drawing/2014/main" id="{8C8C9B05-5D6A-B8B4-A32F-D269D9FBA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793" y="6110513"/>
            <a:ext cx="1702012" cy="431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8F0D475-664C-ED35-EA52-493BBAA90D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8825" y="1070262"/>
            <a:ext cx="669636" cy="643659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8EF8B64F-A774-078A-770F-D5618C11A354}"/>
              </a:ext>
            </a:extLst>
          </p:cNvPr>
          <p:cNvSpPr txBox="1">
            <a:spLocks/>
          </p:cNvSpPr>
          <p:nvPr/>
        </p:nvSpPr>
        <p:spPr>
          <a:xfrm>
            <a:off x="1664043" y="2280348"/>
            <a:ext cx="9144000" cy="24653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Quasimoda Medium" pitchFamily="2" charset="77"/>
              </a:rPr>
              <a:t>Bible verse goes here. Make the type smaller so it fits in this box.</a:t>
            </a:r>
            <a:endParaRPr lang="en-US" dirty="0">
              <a:solidFill>
                <a:schemeClr val="bg1"/>
              </a:solidFill>
              <a:latin typeface="Quasimoda Medium" pitchFamily="2" charset="77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7A65DAF-5403-7BF1-DDC8-E5DC1860A8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8928" y="1699931"/>
            <a:ext cx="6854144" cy="1315643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Quasimoda Medium" pitchFamily="2" charset="77"/>
              </a:rPr>
              <a:t>Pineapple should never be found on Pizza</a:t>
            </a:r>
          </a:p>
        </p:txBody>
      </p:sp>
      <p:pic>
        <p:nvPicPr>
          <p:cNvPr id="12" name="Picture 11" descr="A blue x on a black background&#10;&#10;Description automatically generated">
            <a:extLst>
              <a:ext uri="{FF2B5EF4-FFF2-40B4-BE49-F238E27FC236}">
                <a16:creationId xmlns:a16="http://schemas.microsoft.com/office/drawing/2014/main" id="{0C9D09FA-BDBC-72A6-1325-18997D5B64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050" y="6112934"/>
            <a:ext cx="1702012" cy="431800"/>
          </a:xfrm>
          <a:prstGeom prst="rect">
            <a:avLst/>
          </a:prstGeom>
        </p:spPr>
      </p:pic>
      <p:sp>
        <p:nvSpPr>
          <p:cNvPr id="13" name="Pentagon 12">
            <a:extLst>
              <a:ext uri="{FF2B5EF4-FFF2-40B4-BE49-F238E27FC236}">
                <a16:creationId xmlns:a16="http://schemas.microsoft.com/office/drawing/2014/main" id="{8D2A179D-396C-D3E3-E4FC-6F98426BC062}"/>
              </a:ext>
            </a:extLst>
          </p:cNvPr>
          <p:cNvSpPr/>
          <p:nvPr/>
        </p:nvSpPr>
        <p:spPr>
          <a:xfrm>
            <a:off x="6089515" y="3998380"/>
            <a:ext cx="4416357" cy="777915"/>
          </a:xfrm>
          <a:prstGeom prst="homePlate">
            <a:avLst/>
          </a:prstGeom>
          <a:gradFill flip="none" rotWithShape="1">
            <a:gsLst>
              <a:gs pos="0">
                <a:srgbClr val="FF0000"/>
              </a:gs>
              <a:gs pos="67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  <a:alpha val="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entagon 13">
            <a:extLst>
              <a:ext uri="{FF2B5EF4-FFF2-40B4-BE49-F238E27FC236}">
                <a16:creationId xmlns:a16="http://schemas.microsoft.com/office/drawing/2014/main" id="{69B822FB-6DE2-2176-6E2E-85A6F537A87D}"/>
              </a:ext>
            </a:extLst>
          </p:cNvPr>
          <p:cNvSpPr/>
          <p:nvPr/>
        </p:nvSpPr>
        <p:spPr>
          <a:xfrm rot="10800000">
            <a:off x="1637551" y="3998378"/>
            <a:ext cx="4335232" cy="777915"/>
          </a:xfrm>
          <a:prstGeom prst="homePlate">
            <a:avLst/>
          </a:prstGeom>
          <a:gradFill flip="none" rotWithShape="1">
            <a:gsLst>
              <a:gs pos="0">
                <a:srgbClr val="2A2FA4"/>
              </a:gs>
              <a:gs pos="74000">
                <a:srgbClr val="6680FF">
                  <a:alpha val="69000"/>
                </a:srgbClr>
              </a:gs>
              <a:gs pos="100000">
                <a:schemeClr val="accent6">
                  <a:tint val="23500"/>
                  <a:satMod val="160000"/>
                  <a:alpha val="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401EF84F-C10A-C131-2F6C-CA7BB97109B0}"/>
              </a:ext>
            </a:extLst>
          </p:cNvPr>
          <p:cNvSpPr txBox="1">
            <a:spLocks/>
          </p:cNvSpPr>
          <p:nvPr/>
        </p:nvSpPr>
        <p:spPr>
          <a:xfrm>
            <a:off x="2212034" y="4914979"/>
            <a:ext cx="1153736" cy="489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484FFF"/>
                </a:solidFill>
                <a:latin typeface="Quasimoda Medium" pitchFamily="2" charset="77"/>
              </a:rPr>
              <a:t>Agree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2AE81FB-BFAF-C8B3-C500-E174E6F983C5}"/>
              </a:ext>
            </a:extLst>
          </p:cNvPr>
          <p:cNvSpPr txBox="1">
            <a:spLocks/>
          </p:cNvSpPr>
          <p:nvPr/>
        </p:nvSpPr>
        <p:spPr>
          <a:xfrm>
            <a:off x="8760296" y="4914979"/>
            <a:ext cx="1153736" cy="489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800" dirty="0">
                <a:solidFill>
                  <a:srgbClr val="FF0000"/>
                </a:solidFill>
                <a:latin typeface="Quasimoda Medium" pitchFamily="2" charset="77"/>
              </a:rPr>
              <a:t>Disagree</a:t>
            </a:r>
          </a:p>
        </p:txBody>
      </p:sp>
    </p:spTree>
    <p:extLst>
      <p:ext uri="{BB962C8B-B14F-4D97-AF65-F5344CB8AC3E}">
        <p14:creationId xmlns:p14="http://schemas.microsoft.com/office/powerpoint/2010/main" val="346829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E5A2B2-BE2D-DBA7-174E-4C87432F2C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x and a white circle&#10;&#10;Description automatically generated with medium confidence">
            <a:extLst>
              <a:ext uri="{FF2B5EF4-FFF2-40B4-BE49-F238E27FC236}">
                <a16:creationId xmlns:a16="http://schemas.microsoft.com/office/drawing/2014/main" id="{8C8C9B05-5D6A-B8B4-A32F-D269D9FBA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793" y="6110513"/>
            <a:ext cx="1702012" cy="431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8F0D475-664C-ED35-EA52-493BBAA90D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8825" y="1070262"/>
            <a:ext cx="669636" cy="643659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8EF8B64F-A774-078A-770F-D5618C11A354}"/>
              </a:ext>
            </a:extLst>
          </p:cNvPr>
          <p:cNvSpPr txBox="1">
            <a:spLocks/>
          </p:cNvSpPr>
          <p:nvPr/>
        </p:nvSpPr>
        <p:spPr>
          <a:xfrm>
            <a:off x="1664043" y="2280348"/>
            <a:ext cx="9144000" cy="24653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Quasimoda Medium" pitchFamily="2" charset="77"/>
              </a:rPr>
              <a:t>Bible verse goes here. Make the type smaller so it fits in this box.</a:t>
            </a:r>
            <a:endParaRPr lang="en-US" dirty="0">
              <a:solidFill>
                <a:schemeClr val="bg1"/>
              </a:solidFill>
              <a:latin typeface="Quasimoda Medium" pitchFamily="2" charset="77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7A65DAF-5403-7BF1-DDC8-E5DC1860A8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8928" y="1699931"/>
            <a:ext cx="6854144" cy="1315643"/>
          </a:xfrm>
        </p:spPr>
        <p:txBody>
          <a:bodyPr>
            <a:normAutofit lnSpcReduction="10000"/>
          </a:bodyPr>
          <a:lstStyle/>
          <a:p>
            <a:r>
              <a:rPr lang="en-US" sz="4400" dirty="0">
                <a:latin typeface="Quasimoda Medium" pitchFamily="2" charset="77"/>
              </a:rPr>
              <a:t>You can’t call chess </a:t>
            </a:r>
          </a:p>
          <a:p>
            <a:r>
              <a:rPr lang="en-US" sz="4400" dirty="0">
                <a:latin typeface="Quasimoda Medium" pitchFamily="2" charset="77"/>
              </a:rPr>
              <a:t>a sport</a:t>
            </a:r>
          </a:p>
        </p:txBody>
      </p:sp>
      <p:pic>
        <p:nvPicPr>
          <p:cNvPr id="12" name="Picture 11" descr="A blue x on a black background&#10;&#10;Description automatically generated">
            <a:extLst>
              <a:ext uri="{FF2B5EF4-FFF2-40B4-BE49-F238E27FC236}">
                <a16:creationId xmlns:a16="http://schemas.microsoft.com/office/drawing/2014/main" id="{0C9D09FA-BDBC-72A6-1325-18997D5B64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050" y="6112934"/>
            <a:ext cx="1702012" cy="431800"/>
          </a:xfrm>
          <a:prstGeom prst="rect">
            <a:avLst/>
          </a:prstGeom>
        </p:spPr>
      </p:pic>
      <p:sp>
        <p:nvSpPr>
          <p:cNvPr id="13" name="Pentagon 12">
            <a:extLst>
              <a:ext uri="{FF2B5EF4-FFF2-40B4-BE49-F238E27FC236}">
                <a16:creationId xmlns:a16="http://schemas.microsoft.com/office/drawing/2014/main" id="{8D2A179D-396C-D3E3-E4FC-6F98426BC062}"/>
              </a:ext>
            </a:extLst>
          </p:cNvPr>
          <p:cNvSpPr/>
          <p:nvPr/>
        </p:nvSpPr>
        <p:spPr>
          <a:xfrm>
            <a:off x="6089515" y="3998380"/>
            <a:ext cx="4416357" cy="777915"/>
          </a:xfrm>
          <a:prstGeom prst="homePlate">
            <a:avLst/>
          </a:prstGeom>
          <a:gradFill flip="none" rotWithShape="1">
            <a:gsLst>
              <a:gs pos="0">
                <a:srgbClr val="FF0000"/>
              </a:gs>
              <a:gs pos="67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  <a:alpha val="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entagon 13">
            <a:extLst>
              <a:ext uri="{FF2B5EF4-FFF2-40B4-BE49-F238E27FC236}">
                <a16:creationId xmlns:a16="http://schemas.microsoft.com/office/drawing/2014/main" id="{69B822FB-6DE2-2176-6E2E-85A6F537A87D}"/>
              </a:ext>
            </a:extLst>
          </p:cNvPr>
          <p:cNvSpPr/>
          <p:nvPr/>
        </p:nvSpPr>
        <p:spPr>
          <a:xfrm rot="10800000">
            <a:off x="1637551" y="3998378"/>
            <a:ext cx="4335232" cy="777915"/>
          </a:xfrm>
          <a:prstGeom prst="homePlate">
            <a:avLst/>
          </a:prstGeom>
          <a:gradFill flip="none" rotWithShape="1">
            <a:gsLst>
              <a:gs pos="0">
                <a:srgbClr val="2A2FA4"/>
              </a:gs>
              <a:gs pos="74000">
                <a:srgbClr val="6680FF">
                  <a:alpha val="69000"/>
                </a:srgbClr>
              </a:gs>
              <a:gs pos="100000">
                <a:schemeClr val="accent6">
                  <a:tint val="23500"/>
                  <a:satMod val="160000"/>
                  <a:alpha val="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401EF84F-C10A-C131-2F6C-CA7BB97109B0}"/>
              </a:ext>
            </a:extLst>
          </p:cNvPr>
          <p:cNvSpPr txBox="1">
            <a:spLocks/>
          </p:cNvSpPr>
          <p:nvPr/>
        </p:nvSpPr>
        <p:spPr>
          <a:xfrm>
            <a:off x="2212034" y="4914979"/>
            <a:ext cx="1153736" cy="489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484FFF"/>
                </a:solidFill>
                <a:latin typeface="Quasimoda Medium" pitchFamily="2" charset="77"/>
              </a:rPr>
              <a:t>Agree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2AE81FB-BFAF-C8B3-C500-E174E6F983C5}"/>
              </a:ext>
            </a:extLst>
          </p:cNvPr>
          <p:cNvSpPr txBox="1">
            <a:spLocks/>
          </p:cNvSpPr>
          <p:nvPr/>
        </p:nvSpPr>
        <p:spPr>
          <a:xfrm>
            <a:off x="8760296" y="4914979"/>
            <a:ext cx="1153736" cy="489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800" dirty="0">
                <a:solidFill>
                  <a:srgbClr val="FF0000"/>
                </a:solidFill>
                <a:latin typeface="Quasimoda Medium" pitchFamily="2" charset="77"/>
              </a:rPr>
              <a:t>Disagree</a:t>
            </a:r>
          </a:p>
        </p:txBody>
      </p:sp>
    </p:spTree>
    <p:extLst>
      <p:ext uri="{BB962C8B-B14F-4D97-AF65-F5344CB8AC3E}">
        <p14:creationId xmlns:p14="http://schemas.microsoft.com/office/powerpoint/2010/main" val="3677428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E5A2B2-BE2D-DBA7-174E-4C87432F2C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x and a white circle&#10;&#10;Description automatically generated with medium confidence">
            <a:extLst>
              <a:ext uri="{FF2B5EF4-FFF2-40B4-BE49-F238E27FC236}">
                <a16:creationId xmlns:a16="http://schemas.microsoft.com/office/drawing/2014/main" id="{8C8C9B05-5D6A-B8B4-A32F-D269D9FBA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793" y="6110513"/>
            <a:ext cx="1702012" cy="431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8F0D475-664C-ED35-EA52-493BBAA90D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8825" y="1070262"/>
            <a:ext cx="669636" cy="643659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8EF8B64F-A774-078A-770F-D5618C11A354}"/>
              </a:ext>
            </a:extLst>
          </p:cNvPr>
          <p:cNvSpPr txBox="1">
            <a:spLocks/>
          </p:cNvSpPr>
          <p:nvPr/>
        </p:nvSpPr>
        <p:spPr>
          <a:xfrm>
            <a:off x="1664043" y="2280348"/>
            <a:ext cx="9144000" cy="24653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Quasimoda Medium" pitchFamily="2" charset="77"/>
              </a:rPr>
              <a:t>Bible verse goes here. Make the type smaller so it fits in this box.</a:t>
            </a:r>
            <a:endParaRPr lang="en-US" dirty="0">
              <a:solidFill>
                <a:schemeClr val="bg1"/>
              </a:solidFill>
              <a:latin typeface="Quasimoda Medium" pitchFamily="2" charset="77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7A65DAF-5403-7BF1-DDC8-E5DC1860A8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8928" y="1699931"/>
            <a:ext cx="6854144" cy="1315643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Quasimoda Medium" pitchFamily="2" charset="77"/>
              </a:rPr>
              <a:t>The moon landing never really happened</a:t>
            </a:r>
          </a:p>
        </p:txBody>
      </p:sp>
      <p:pic>
        <p:nvPicPr>
          <p:cNvPr id="12" name="Picture 11" descr="A blue x on a black background&#10;&#10;Description automatically generated">
            <a:extLst>
              <a:ext uri="{FF2B5EF4-FFF2-40B4-BE49-F238E27FC236}">
                <a16:creationId xmlns:a16="http://schemas.microsoft.com/office/drawing/2014/main" id="{0C9D09FA-BDBC-72A6-1325-18997D5B64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050" y="6112934"/>
            <a:ext cx="1702012" cy="431800"/>
          </a:xfrm>
          <a:prstGeom prst="rect">
            <a:avLst/>
          </a:prstGeom>
        </p:spPr>
      </p:pic>
      <p:sp>
        <p:nvSpPr>
          <p:cNvPr id="13" name="Pentagon 12">
            <a:extLst>
              <a:ext uri="{FF2B5EF4-FFF2-40B4-BE49-F238E27FC236}">
                <a16:creationId xmlns:a16="http://schemas.microsoft.com/office/drawing/2014/main" id="{8D2A179D-396C-D3E3-E4FC-6F98426BC062}"/>
              </a:ext>
            </a:extLst>
          </p:cNvPr>
          <p:cNvSpPr/>
          <p:nvPr/>
        </p:nvSpPr>
        <p:spPr>
          <a:xfrm>
            <a:off x="6089515" y="3998380"/>
            <a:ext cx="4416357" cy="777915"/>
          </a:xfrm>
          <a:prstGeom prst="homePlate">
            <a:avLst/>
          </a:prstGeom>
          <a:gradFill flip="none" rotWithShape="1">
            <a:gsLst>
              <a:gs pos="0">
                <a:srgbClr val="FF0000"/>
              </a:gs>
              <a:gs pos="67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  <a:alpha val="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entagon 13">
            <a:extLst>
              <a:ext uri="{FF2B5EF4-FFF2-40B4-BE49-F238E27FC236}">
                <a16:creationId xmlns:a16="http://schemas.microsoft.com/office/drawing/2014/main" id="{69B822FB-6DE2-2176-6E2E-85A6F537A87D}"/>
              </a:ext>
            </a:extLst>
          </p:cNvPr>
          <p:cNvSpPr/>
          <p:nvPr/>
        </p:nvSpPr>
        <p:spPr>
          <a:xfrm rot="10800000">
            <a:off x="1637551" y="3998378"/>
            <a:ext cx="4335232" cy="777915"/>
          </a:xfrm>
          <a:prstGeom prst="homePlate">
            <a:avLst/>
          </a:prstGeom>
          <a:gradFill flip="none" rotWithShape="1">
            <a:gsLst>
              <a:gs pos="0">
                <a:srgbClr val="2A2FA4"/>
              </a:gs>
              <a:gs pos="74000">
                <a:srgbClr val="6680FF">
                  <a:alpha val="69000"/>
                </a:srgbClr>
              </a:gs>
              <a:gs pos="100000">
                <a:schemeClr val="accent6">
                  <a:tint val="23500"/>
                  <a:satMod val="160000"/>
                  <a:alpha val="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401EF84F-C10A-C131-2F6C-CA7BB97109B0}"/>
              </a:ext>
            </a:extLst>
          </p:cNvPr>
          <p:cNvSpPr txBox="1">
            <a:spLocks/>
          </p:cNvSpPr>
          <p:nvPr/>
        </p:nvSpPr>
        <p:spPr>
          <a:xfrm>
            <a:off x="2212034" y="4914979"/>
            <a:ext cx="1153736" cy="489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484FFF"/>
                </a:solidFill>
                <a:latin typeface="Quasimoda Medium" pitchFamily="2" charset="77"/>
              </a:rPr>
              <a:t>Agree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2AE81FB-BFAF-C8B3-C500-E174E6F983C5}"/>
              </a:ext>
            </a:extLst>
          </p:cNvPr>
          <p:cNvSpPr txBox="1">
            <a:spLocks/>
          </p:cNvSpPr>
          <p:nvPr/>
        </p:nvSpPr>
        <p:spPr>
          <a:xfrm>
            <a:off x="8760296" y="4914979"/>
            <a:ext cx="1153736" cy="489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800" dirty="0">
                <a:solidFill>
                  <a:srgbClr val="FF0000"/>
                </a:solidFill>
                <a:latin typeface="Quasimoda Medium" pitchFamily="2" charset="77"/>
              </a:rPr>
              <a:t>Disagree</a:t>
            </a:r>
          </a:p>
        </p:txBody>
      </p:sp>
    </p:spTree>
    <p:extLst>
      <p:ext uri="{BB962C8B-B14F-4D97-AF65-F5344CB8AC3E}">
        <p14:creationId xmlns:p14="http://schemas.microsoft.com/office/powerpoint/2010/main" val="3272159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E5A2B2-BE2D-DBA7-174E-4C87432F2C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x and a white circle&#10;&#10;Description automatically generated with medium confidence">
            <a:extLst>
              <a:ext uri="{FF2B5EF4-FFF2-40B4-BE49-F238E27FC236}">
                <a16:creationId xmlns:a16="http://schemas.microsoft.com/office/drawing/2014/main" id="{8C8C9B05-5D6A-B8B4-A32F-D269D9FBA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793" y="6110513"/>
            <a:ext cx="1702012" cy="431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8F0D475-664C-ED35-EA52-493BBAA90D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8825" y="1070262"/>
            <a:ext cx="669636" cy="643659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8EF8B64F-A774-078A-770F-D5618C11A354}"/>
              </a:ext>
            </a:extLst>
          </p:cNvPr>
          <p:cNvSpPr txBox="1">
            <a:spLocks/>
          </p:cNvSpPr>
          <p:nvPr/>
        </p:nvSpPr>
        <p:spPr>
          <a:xfrm>
            <a:off x="1664043" y="2280348"/>
            <a:ext cx="9144000" cy="24653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Quasimoda Medium" pitchFamily="2" charset="77"/>
              </a:rPr>
              <a:t>Bible verse goes here. Make the type smaller so it fits in this box.</a:t>
            </a:r>
            <a:endParaRPr lang="en-US" dirty="0">
              <a:solidFill>
                <a:schemeClr val="bg1"/>
              </a:solidFill>
              <a:latin typeface="Quasimoda Medium" pitchFamily="2" charset="77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7A65DAF-5403-7BF1-DDC8-E5DC1860A8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8928" y="1699931"/>
            <a:ext cx="6854144" cy="1315643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Quasimoda Medium" pitchFamily="2" charset="77"/>
              </a:rPr>
              <a:t>Marvel movies are an insult to our intelligence.</a:t>
            </a:r>
          </a:p>
        </p:txBody>
      </p:sp>
      <p:pic>
        <p:nvPicPr>
          <p:cNvPr id="12" name="Picture 11" descr="A blue x on a black background&#10;&#10;Description automatically generated">
            <a:extLst>
              <a:ext uri="{FF2B5EF4-FFF2-40B4-BE49-F238E27FC236}">
                <a16:creationId xmlns:a16="http://schemas.microsoft.com/office/drawing/2014/main" id="{0C9D09FA-BDBC-72A6-1325-18997D5B64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050" y="6112934"/>
            <a:ext cx="1702012" cy="431800"/>
          </a:xfrm>
          <a:prstGeom prst="rect">
            <a:avLst/>
          </a:prstGeom>
        </p:spPr>
      </p:pic>
      <p:sp>
        <p:nvSpPr>
          <p:cNvPr id="13" name="Pentagon 12">
            <a:extLst>
              <a:ext uri="{FF2B5EF4-FFF2-40B4-BE49-F238E27FC236}">
                <a16:creationId xmlns:a16="http://schemas.microsoft.com/office/drawing/2014/main" id="{8D2A179D-396C-D3E3-E4FC-6F98426BC062}"/>
              </a:ext>
            </a:extLst>
          </p:cNvPr>
          <p:cNvSpPr/>
          <p:nvPr/>
        </p:nvSpPr>
        <p:spPr>
          <a:xfrm>
            <a:off x="6089515" y="3998380"/>
            <a:ext cx="4416357" cy="777915"/>
          </a:xfrm>
          <a:prstGeom prst="homePlate">
            <a:avLst/>
          </a:prstGeom>
          <a:gradFill flip="none" rotWithShape="1">
            <a:gsLst>
              <a:gs pos="0">
                <a:srgbClr val="FF0000"/>
              </a:gs>
              <a:gs pos="67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  <a:alpha val="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entagon 13">
            <a:extLst>
              <a:ext uri="{FF2B5EF4-FFF2-40B4-BE49-F238E27FC236}">
                <a16:creationId xmlns:a16="http://schemas.microsoft.com/office/drawing/2014/main" id="{69B822FB-6DE2-2176-6E2E-85A6F537A87D}"/>
              </a:ext>
            </a:extLst>
          </p:cNvPr>
          <p:cNvSpPr/>
          <p:nvPr/>
        </p:nvSpPr>
        <p:spPr>
          <a:xfrm rot="10800000">
            <a:off x="1637551" y="3998378"/>
            <a:ext cx="4335232" cy="777915"/>
          </a:xfrm>
          <a:prstGeom prst="homePlate">
            <a:avLst/>
          </a:prstGeom>
          <a:gradFill flip="none" rotWithShape="1">
            <a:gsLst>
              <a:gs pos="0">
                <a:srgbClr val="2A2FA4"/>
              </a:gs>
              <a:gs pos="74000">
                <a:srgbClr val="6680FF">
                  <a:alpha val="69000"/>
                </a:srgbClr>
              </a:gs>
              <a:gs pos="100000">
                <a:schemeClr val="accent6">
                  <a:tint val="23500"/>
                  <a:satMod val="160000"/>
                  <a:alpha val="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401EF84F-C10A-C131-2F6C-CA7BB97109B0}"/>
              </a:ext>
            </a:extLst>
          </p:cNvPr>
          <p:cNvSpPr txBox="1">
            <a:spLocks/>
          </p:cNvSpPr>
          <p:nvPr/>
        </p:nvSpPr>
        <p:spPr>
          <a:xfrm>
            <a:off x="2212034" y="4914979"/>
            <a:ext cx="1153736" cy="489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484FFF"/>
                </a:solidFill>
                <a:latin typeface="Quasimoda Medium" pitchFamily="2" charset="77"/>
              </a:rPr>
              <a:t>Agree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2AE81FB-BFAF-C8B3-C500-E174E6F983C5}"/>
              </a:ext>
            </a:extLst>
          </p:cNvPr>
          <p:cNvSpPr txBox="1">
            <a:spLocks/>
          </p:cNvSpPr>
          <p:nvPr/>
        </p:nvSpPr>
        <p:spPr>
          <a:xfrm>
            <a:off x="8760296" y="4914979"/>
            <a:ext cx="1153736" cy="489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800" dirty="0">
                <a:solidFill>
                  <a:srgbClr val="FF0000"/>
                </a:solidFill>
                <a:latin typeface="Quasimoda Medium" pitchFamily="2" charset="77"/>
              </a:rPr>
              <a:t>Disagree</a:t>
            </a:r>
          </a:p>
        </p:txBody>
      </p:sp>
    </p:spTree>
    <p:extLst>
      <p:ext uri="{BB962C8B-B14F-4D97-AF65-F5344CB8AC3E}">
        <p14:creationId xmlns:p14="http://schemas.microsoft.com/office/powerpoint/2010/main" val="1914316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E5A2B2-BE2D-DBA7-174E-4C87432F2C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x and a white circle&#10;&#10;Description automatically generated with medium confidence">
            <a:extLst>
              <a:ext uri="{FF2B5EF4-FFF2-40B4-BE49-F238E27FC236}">
                <a16:creationId xmlns:a16="http://schemas.microsoft.com/office/drawing/2014/main" id="{8C8C9B05-5D6A-B8B4-A32F-D269D9FBA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793" y="6110513"/>
            <a:ext cx="1702012" cy="431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8F0D475-664C-ED35-EA52-493BBAA90D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8825" y="1070262"/>
            <a:ext cx="669636" cy="643659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8EF8B64F-A774-078A-770F-D5618C11A354}"/>
              </a:ext>
            </a:extLst>
          </p:cNvPr>
          <p:cNvSpPr txBox="1">
            <a:spLocks/>
          </p:cNvSpPr>
          <p:nvPr/>
        </p:nvSpPr>
        <p:spPr>
          <a:xfrm>
            <a:off x="1664043" y="2280348"/>
            <a:ext cx="9144000" cy="24653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Quasimoda Medium" pitchFamily="2" charset="77"/>
              </a:rPr>
              <a:t>Bible verse goes here. Make the type smaller so it fits in this box.</a:t>
            </a:r>
            <a:endParaRPr lang="en-US" dirty="0">
              <a:solidFill>
                <a:schemeClr val="bg1"/>
              </a:solidFill>
              <a:latin typeface="Quasimoda Medium" pitchFamily="2" charset="77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7A65DAF-5403-7BF1-DDC8-E5DC1860A8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8928" y="1699931"/>
            <a:ext cx="6854144" cy="1315643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Quasimoda Medium" pitchFamily="2" charset="77"/>
              </a:rPr>
              <a:t>Add </a:t>
            </a:r>
            <a:r>
              <a:rPr lang="en-US" sz="4400">
                <a:latin typeface="Quasimoda Medium" pitchFamily="2" charset="77"/>
              </a:rPr>
              <a:t>your text here…</a:t>
            </a:r>
            <a:endParaRPr lang="en-US" sz="4400" dirty="0">
              <a:latin typeface="Quasimoda Medium" pitchFamily="2" charset="77"/>
            </a:endParaRPr>
          </a:p>
        </p:txBody>
      </p:sp>
      <p:pic>
        <p:nvPicPr>
          <p:cNvPr id="12" name="Picture 11" descr="A blue x on a black background&#10;&#10;Description automatically generated">
            <a:extLst>
              <a:ext uri="{FF2B5EF4-FFF2-40B4-BE49-F238E27FC236}">
                <a16:creationId xmlns:a16="http://schemas.microsoft.com/office/drawing/2014/main" id="{0C9D09FA-BDBC-72A6-1325-18997D5B64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050" y="6112934"/>
            <a:ext cx="1702012" cy="431800"/>
          </a:xfrm>
          <a:prstGeom prst="rect">
            <a:avLst/>
          </a:prstGeom>
        </p:spPr>
      </p:pic>
      <p:sp>
        <p:nvSpPr>
          <p:cNvPr id="13" name="Pentagon 12">
            <a:extLst>
              <a:ext uri="{FF2B5EF4-FFF2-40B4-BE49-F238E27FC236}">
                <a16:creationId xmlns:a16="http://schemas.microsoft.com/office/drawing/2014/main" id="{8D2A179D-396C-D3E3-E4FC-6F98426BC062}"/>
              </a:ext>
            </a:extLst>
          </p:cNvPr>
          <p:cNvSpPr/>
          <p:nvPr/>
        </p:nvSpPr>
        <p:spPr>
          <a:xfrm>
            <a:off x="6089515" y="3998380"/>
            <a:ext cx="4416357" cy="777915"/>
          </a:xfrm>
          <a:prstGeom prst="homePlate">
            <a:avLst/>
          </a:prstGeom>
          <a:gradFill flip="none" rotWithShape="1">
            <a:gsLst>
              <a:gs pos="0">
                <a:srgbClr val="FF0000"/>
              </a:gs>
              <a:gs pos="67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  <a:alpha val="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entagon 13">
            <a:extLst>
              <a:ext uri="{FF2B5EF4-FFF2-40B4-BE49-F238E27FC236}">
                <a16:creationId xmlns:a16="http://schemas.microsoft.com/office/drawing/2014/main" id="{69B822FB-6DE2-2176-6E2E-85A6F537A87D}"/>
              </a:ext>
            </a:extLst>
          </p:cNvPr>
          <p:cNvSpPr/>
          <p:nvPr/>
        </p:nvSpPr>
        <p:spPr>
          <a:xfrm rot="10800000">
            <a:off x="1637551" y="3998378"/>
            <a:ext cx="4335232" cy="777915"/>
          </a:xfrm>
          <a:prstGeom prst="homePlate">
            <a:avLst/>
          </a:prstGeom>
          <a:gradFill flip="none" rotWithShape="1">
            <a:gsLst>
              <a:gs pos="0">
                <a:srgbClr val="2A2FA4"/>
              </a:gs>
              <a:gs pos="74000">
                <a:srgbClr val="6680FF">
                  <a:alpha val="69000"/>
                </a:srgbClr>
              </a:gs>
              <a:gs pos="100000">
                <a:schemeClr val="accent6">
                  <a:tint val="23500"/>
                  <a:satMod val="160000"/>
                  <a:alpha val="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401EF84F-C10A-C131-2F6C-CA7BB97109B0}"/>
              </a:ext>
            </a:extLst>
          </p:cNvPr>
          <p:cNvSpPr txBox="1">
            <a:spLocks/>
          </p:cNvSpPr>
          <p:nvPr/>
        </p:nvSpPr>
        <p:spPr>
          <a:xfrm>
            <a:off x="2212034" y="4914979"/>
            <a:ext cx="1153736" cy="489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484FFF"/>
                </a:solidFill>
                <a:latin typeface="Quasimoda Medium" pitchFamily="2" charset="77"/>
              </a:rPr>
              <a:t>Agree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2AE81FB-BFAF-C8B3-C500-E174E6F983C5}"/>
              </a:ext>
            </a:extLst>
          </p:cNvPr>
          <p:cNvSpPr txBox="1">
            <a:spLocks/>
          </p:cNvSpPr>
          <p:nvPr/>
        </p:nvSpPr>
        <p:spPr>
          <a:xfrm>
            <a:off x="8760296" y="4914979"/>
            <a:ext cx="1153736" cy="489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800" dirty="0">
                <a:solidFill>
                  <a:srgbClr val="FF0000"/>
                </a:solidFill>
                <a:latin typeface="Quasimoda Medium" pitchFamily="2" charset="77"/>
              </a:rPr>
              <a:t>Disagree</a:t>
            </a:r>
          </a:p>
        </p:txBody>
      </p:sp>
    </p:spTree>
    <p:extLst>
      <p:ext uri="{BB962C8B-B14F-4D97-AF65-F5344CB8AC3E}">
        <p14:creationId xmlns:p14="http://schemas.microsoft.com/office/powerpoint/2010/main" val="3496420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123</Words>
  <Application>Microsoft Macintosh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Quasimoda 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Potts</dc:creator>
  <cp:lastModifiedBy>Nate Armsberry</cp:lastModifiedBy>
  <cp:revision>4</cp:revision>
  <dcterms:created xsi:type="dcterms:W3CDTF">2024-10-01T23:56:46Z</dcterms:created>
  <dcterms:modified xsi:type="dcterms:W3CDTF">2024-10-02T23:34:49Z</dcterms:modified>
</cp:coreProperties>
</file>