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50"/>
  </p:normalViewPr>
  <p:slideViewPr>
    <p:cSldViewPr snapToGrid="0">
      <p:cViewPr varScale="1">
        <p:scale>
          <a:sx n="115" d="100"/>
          <a:sy n="115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Lesson 5: Dignity for those living with a Disability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Human Dignity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158B73A-E8C2-45A2-1B37-E506B5985F57}"/>
              </a:ext>
            </a:extLst>
          </p:cNvPr>
          <p:cNvSpPr txBox="1">
            <a:spLocks/>
          </p:cNvSpPr>
          <p:nvPr/>
        </p:nvSpPr>
        <p:spPr>
          <a:xfrm>
            <a:off x="1511643" y="4885782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simoda Medium" pitchFamily="2" charset="77"/>
                <a:ea typeface="+mn-ea"/>
                <a:cs typeface="+mn-cs"/>
              </a:rPr>
              <a:t>Sandra Liebenberg</a:t>
            </a:r>
          </a:p>
        </p:txBody>
      </p:sp>
      <p:pic>
        <p:nvPicPr>
          <p:cNvPr id="8" name="Picture 7" descr="A group of hands holding a blue square&#10;&#10;Description automatically generated">
            <a:extLst>
              <a:ext uri="{FF2B5EF4-FFF2-40B4-BE49-F238E27FC236}">
                <a16:creationId xmlns:a16="http://schemas.microsoft.com/office/drawing/2014/main" id="{CD416A2B-B10E-6042-9E6F-C5FF752F7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3153">
            <a:off x="3397516" y="29920"/>
            <a:ext cx="6924778" cy="69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9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93A6C-814B-6989-67CB-879E2D7FB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0521" y="2157725"/>
            <a:ext cx="7370957" cy="21146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So my point would be: just do your best to treat people as people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158B73A-E8C2-45A2-1B37-E506B5985F57}"/>
              </a:ext>
            </a:extLst>
          </p:cNvPr>
          <p:cNvSpPr txBox="1">
            <a:spLocks/>
          </p:cNvSpPr>
          <p:nvPr/>
        </p:nvSpPr>
        <p:spPr>
          <a:xfrm>
            <a:off x="1511643" y="4885782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Quasimoda Medium" pitchFamily="2" charset="77"/>
              </a:rPr>
              <a:t>Shane Clifton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simoda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1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93A6C-814B-6989-67CB-879E2D7FB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0521" y="2157725"/>
            <a:ext cx="7370957" cy="21146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Quasimoda Medium" pitchFamily="2" charset="77"/>
              </a:rPr>
              <a:t>It’s interesting to think of Jesus as somehow disabled on the cross.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158B73A-E8C2-45A2-1B37-E506B5985F57}"/>
              </a:ext>
            </a:extLst>
          </p:cNvPr>
          <p:cNvSpPr txBox="1">
            <a:spLocks/>
          </p:cNvSpPr>
          <p:nvPr/>
        </p:nvSpPr>
        <p:spPr>
          <a:xfrm>
            <a:off x="1511643" y="4885782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Quasimoda Medium" pitchFamily="2" charset="77"/>
              </a:rPr>
              <a:t>Shane Clifton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simoda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9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46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Quasimoda Medium</vt:lpstr>
      <vt:lpstr>Office Theme</vt:lpstr>
      <vt:lpstr>Lesson 5: Dignity for those living with a Disability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12</cp:revision>
  <dcterms:created xsi:type="dcterms:W3CDTF">2024-10-01T23:56:46Z</dcterms:created>
  <dcterms:modified xsi:type="dcterms:W3CDTF">2024-10-08T04:25:35Z</dcterms:modified>
</cp:coreProperties>
</file>