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78" r:id="rId4"/>
    <p:sldId id="277" r:id="rId5"/>
    <p:sldId id="279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FA4"/>
    <a:srgbClr val="484FFF"/>
    <a:srgbClr val="66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3"/>
    <p:restoredTop sz="94650"/>
  </p:normalViewPr>
  <p:slideViewPr>
    <p:cSldViewPr snapToGrid="0">
      <p:cViewPr varScale="1">
        <p:scale>
          <a:sx n="92" d="100"/>
          <a:sy n="92" d="100"/>
        </p:scale>
        <p:origin x="1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8B5F-5FBF-C458-A193-9947D6D7A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C4841-C386-CBD5-B5A4-373D90304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F5BE-2874-ADFA-74F2-E3C7A67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F20AB-2F0C-7A99-DA81-49E5343F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29FC-7378-A790-2DF2-74562536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74E3-D332-2280-6454-8A688525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91D4B-0AF2-C0D5-536F-01122C0F7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F423-2A24-1432-8C02-1BA0C5E1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8D845-8414-B67B-8FAE-DD633761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B066-BFF5-E118-C291-B240E6E5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2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53B3A-951D-CC61-7F2C-BD543620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0B6ED-652B-E5D2-2E17-F92D69D1E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B66E5-C77A-2FCC-CEEE-7A59F248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5046-C1A4-2455-BD36-E9B92490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9B63A-C231-6202-202E-33FCB59C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D4E9-3C2D-2529-E6B1-DF63C5FC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6811-2160-6619-F117-393608E0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DCF4-172D-2211-0AF9-7DC97485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7BFD3-F01C-C6DB-5B90-871EF7BD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346D4-74EF-456C-54D5-CF0D6B28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5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8C5C-BE4E-F9BB-7461-40FF243E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00C95-FF58-1294-2C5B-A27CCBCE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A2B2-F006-8905-3C3D-09CF1516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0A8EA-1875-92B9-C171-3F0E388A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0C820-070A-FCA8-9DF9-B059BA79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8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16CC-FDD2-9D1A-5343-E5D62DF9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77DE-640C-E78B-4475-ACF90A304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266D7-D8DF-BC24-E19D-35FCEBBBF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786B1-8919-7918-FBA1-B09F90B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65D4E-151E-F2C5-D999-FDF8F6F9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232C2-1B5A-DD61-30E3-EBB19B7B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3BB3-D85D-709E-98BB-69489C5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0001C-9A79-7C38-BEB3-EAB27D8E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078F-ADBA-8192-8890-B56045FC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B5866-A3A9-7568-AABB-AE8719917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F8D69-FC6A-6F02-1A41-5FCF00A48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9F425-12A3-1900-A8C1-A5009B51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6AA43-7151-F17A-57AB-458551FE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039DA-A388-C271-7944-EF226F96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FCCA-0504-48F1-69AF-86287381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7B325-4A58-580F-1FF0-E7729EFC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9984B-1BCE-7C88-939D-CCA1509B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173B1-43DC-4475-CD93-D4351BBC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C4FD9-C8F1-04E0-D801-265AA331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29019-268A-6B90-0E1B-86E4E1BF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45610-63F2-ACF8-7789-865850D1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9028-5381-E62B-C144-6AE6F7F7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1F61-B777-8A69-AE73-47B1090A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D13E7-EABE-B687-2768-5D92C086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D4A51-E192-4BF6-DC42-3D041274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51F08-E680-72F6-C3E4-4B96203E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4AD32-708E-0DED-DE38-7DCD373F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F017-D0EA-A907-F216-93461AF1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88EB7-EF85-D5E4-5938-834935605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CAC7B-6B55-F14F-843C-E4C646C0F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F4039-CE96-2017-3CB7-AD2E5716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9D5D7-E635-A31D-008F-C1FF6662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613F9-1154-A11A-399F-D5B18462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32C30-1CDD-23D5-3A6F-E258269D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AA09C-51BB-4EA3-F31E-33D4CFBE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52EC-94E6-5CEB-5D21-0EAFCB39F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4E9B6-654F-4777-E09E-CF4CD5E88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2C807-24BB-5935-CFC0-B480D8CAB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4868-8642-4832-6944-D2B7F5DCE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611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Lesson 7: </a:t>
            </a:r>
            <a:br>
              <a:rPr lang="en-US" dirty="0">
                <a:solidFill>
                  <a:schemeClr val="bg1"/>
                </a:solidFill>
                <a:latin typeface="Quasimoda Medium" pitchFamily="2" charset="77"/>
              </a:rPr>
            </a:br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The Beginning of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034B3-4FBB-AA3A-CD85-723F517FE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8654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Human Dignity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B1BC8C-6F92-FD51-39BB-6DA38B43087A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AAAF5234-7B80-790E-BBC4-204F41E1A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Picture 18" descr="A group of people protesting&#10;&#10;Description automatically generated">
            <a:extLst>
              <a:ext uri="{FF2B5EF4-FFF2-40B4-BE49-F238E27FC236}">
                <a16:creationId xmlns:a16="http://schemas.microsoft.com/office/drawing/2014/main" id="{030BB8C8-C254-8045-B46C-9F4DA327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27" b="86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9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women holding signs&#10;&#10;Description automatically generated">
            <a:extLst>
              <a:ext uri="{FF2B5EF4-FFF2-40B4-BE49-F238E27FC236}">
                <a16:creationId xmlns:a16="http://schemas.microsoft.com/office/drawing/2014/main" id="{F1CED45A-B35B-844E-AA07-83DA77ABB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74" y="643467"/>
            <a:ext cx="37047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erson holding a sign&#10;&#10;Description automatically generated">
            <a:extLst>
              <a:ext uri="{FF2B5EF4-FFF2-40B4-BE49-F238E27FC236}">
                <a16:creationId xmlns:a16="http://schemas.microsoft.com/office/drawing/2014/main" id="{43F8C2AB-6D7A-8D44-BB00-9D15684C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7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DF6FC679-A110-DF43-8B39-BF5D3958EC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36" b="9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2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D93A6C-814B-6989-67CB-879E2D7FB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942" y="1285512"/>
            <a:ext cx="10760116" cy="4286976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4400" dirty="0">
                <a:solidFill>
                  <a:schemeClr val="bg1"/>
                </a:solidFill>
                <a:latin typeface="Quasimoda Medium" pitchFamily="2" charset="77"/>
              </a:rPr>
              <a:t>I think life starts…</a:t>
            </a:r>
          </a:p>
          <a:p>
            <a:r>
              <a:rPr lang="en-US" sz="4400" dirty="0">
                <a:solidFill>
                  <a:schemeClr val="bg1"/>
                </a:solidFill>
                <a:latin typeface="Quasimoda Medium" pitchFamily="2" charset="77"/>
              </a:rPr>
              <a:t>at conception</a:t>
            </a:r>
          </a:p>
          <a:p>
            <a:r>
              <a:rPr lang="en-US" sz="4400" dirty="0">
                <a:solidFill>
                  <a:schemeClr val="bg1"/>
                </a:solidFill>
                <a:latin typeface="Quasimoda Medium" pitchFamily="2" charset="77"/>
              </a:rPr>
              <a:t>at birth</a:t>
            </a:r>
          </a:p>
          <a:p>
            <a:r>
              <a:rPr lang="en-US" sz="4400" dirty="0">
                <a:solidFill>
                  <a:schemeClr val="bg1"/>
                </a:solidFill>
                <a:latin typeface="Quasimoda Medium" pitchFamily="2" charset="77"/>
              </a:rPr>
              <a:t>sometime in between conception and birth</a:t>
            </a:r>
          </a:p>
          <a:p>
            <a:r>
              <a:rPr lang="en-US" sz="4400" dirty="0">
                <a:solidFill>
                  <a:schemeClr val="bg1"/>
                </a:solidFill>
                <a:latin typeface="Quasimoda Medium" pitchFamily="2" charset="77"/>
              </a:rPr>
              <a:t>I don’t know </a:t>
            </a:r>
          </a:p>
        </p:txBody>
      </p:sp>
    </p:spTree>
    <p:extLst>
      <p:ext uri="{BB962C8B-B14F-4D97-AF65-F5344CB8AC3E}">
        <p14:creationId xmlns:p14="http://schemas.microsoft.com/office/powerpoint/2010/main" val="102391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pic>
        <p:nvPicPr>
          <p:cNvPr id="9" name="Picture 8" descr="A person sitting on the floor with a blue square&#10;&#10;Description automatically generated">
            <a:extLst>
              <a:ext uri="{FF2B5EF4-FFF2-40B4-BE49-F238E27FC236}">
                <a16:creationId xmlns:a16="http://schemas.microsoft.com/office/drawing/2014/main" id="{C7715369-14E3-4C40-B3DA-49B6F9D09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4241">
            <a:off x="2999510" y="-11083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9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28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Quasimoda Medium</vt:lpstr>
      <vt:lpstr>Office Theme</vt:lpstr>
      <vt:lpstr>Lesson 7:  The Beginning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Potts</dc:creator>
  <cp:lastModifiedBy>Nate Armsberry</cp:lastModifiedBy>
  <cp:revision>13</cp:revision>
  <dcterms:created xsi:type="dcterms:W3CDTF">2024-10-01T23:56:46Z</dcterms:created>
  <dcterms:modified xsi:type="dcterms:W3CDTF">2024-10-08T04:59:40Z</dcterms:modified>
</cp:coreProperties>
</file>