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9"/>
  </p:notesMasterIdLst>
  <p:sldIdLst>
    <p:sldId id="316" r:id="rId5"/>
    <p:sldId id="329" r:id="rId6"/>
    <p:sldId id="352" r:id="rId7"/>
    <p:sldId id="351" r:id="rId8"/>
    <p:sldId id="350" r:id="rId9"/>
    <p:sldId id="270" r:id="rId10"/>
    <p:sldId id="354" r:id="rId11"/>
    <p:sldId id="332" r:id="rId12"/>
    <p:sldId id="259" r:id="rId13"/>
    <p:sldId id="353" r:id="rId14"/>
    <p:sldId id="330" r:id="rId15"/>
    <p:sldId id="275" r:id="rId16"/>
    <p:sldId id="298" r:id="rId17"/>
    <p:sldId id="358" r:id="rId18"/>
  </p:sldIdLst>
  <p:sldSz cx="12192000" cy="6858000"/>
  <p:notesSz cx="6858000" cy="9144000"/>
  <p:embeddedFontLst>
    <p:embeddedFont>
      <p:font typeface="Aptos" panose="020B0004020202020204" pitchFamily="34" charset="0"/>
      <p:regular r:id="rId20"/>
      <p:bold r:id="rId21"/>
      <p:italic r:id="rId22"/>
      <p:boldItalic r:id="rId23"/>
    </p:embeddedFont>
    <p:embeddedFont>
      <p:font typeface="Aptos Display" panose="020B0004020202020204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Inter" panose="02000503000000020004" pitchFamily="2" charset="0"/>
      <p:regular r:id="rId32"/>
      <p:bold r:id="rId33"/>
      <p:italic r:id="rId34"/>
      <p:boldItalic r:id="rId35"/>
    </p:embeddedFont>
    <p:embeddedFont>
      <p:font typeface="Inter Light" panose="02000503000000020004" pitchFamily="2" charset="0"/>
      <p:regular r:id="rId36"/>
      <p:bold r:id="rId37"/>
      <p:italic r:id="rId38"/>
      <p:boldItalic r:id="rId39"/>
    </p:embeddedFont>
    <p:embeddedFont>
      <p:font typeface="Inter Medium" panose="02000503000000020004" pitchFamily="2" charset="0"/>
      <p:regular r:id="rId40"/>
      <p:bold r:id="rId41"/>
      <p:italic r:id="rId42"/>
      <p:boldItalic r:id="rId43"/>
    </p:embeddedFont>
    <p:embeddedFont>
      <p:font typeface="Quasimoda Bold" pitchFamily="2" charset="77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4FFF"/>
    <a:srgbClr val="C7D2FF"/>
    <a:srgbClr val="6680FF"/>
    <a:srgbClr val="353AC5"/>
    <a:srgbClr val="484FFF"/>
    <a:srgbClr val="2A2F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9"/>
    <p:restoredTop sz="94648"/>
  </p:normalViewPr>
  <p:slideViewPr>
    <p:cSldViewPr snapToGrid="0">
      <p:cViewPr varScale="1">
        <p:scale>
          <a:sx n="112" d="100"/>
          <a:sy n="112" d="100"/>
        </p:scale>
        <p:origin x="4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10.fntdata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viewProps" Target="viewProps.xml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e Armsberry" userId="f8fef281-f395-4cac-91a1-46dac0566877" providerId="ADAL" clId="{CCB342C4-D819-C24A-B223-F58C70BEC5AC}"/>
    <pc:docChg chg="undo custSel addSld delSld modSld">
      <pc:chgData name="Nate Armsberry" userId="f8fef281-f395-4cac-91a1-46dac0566877" providerId="ADAL" clId="{CCB342C4-D819-C24A-B223-F58C70BEC5AC}" dt="2025-02-26T22:47:37.992" v="5" actId="27636"/>
      <pc:docMkLst>
        <pc:docMk/>
      </pc:docMkLst>
      <pc:sldChg chg="modSp mod">
        <pc:chgData name="Nate Armsberry" userId="f8fef281-f395-4cac-91a1-46dac0566877" providerId="ADAL" clId="{CCB342C4-D819-C24A-B223-F58C70BEC5AC}" dt="2025-02-26T22:47:37.992" v="5" actId="27636"/>
        <pc:sldMkLst>
          <pc:docMk/>
          <pc:sldMk cId="1437139007" sldId="275"/>
        </pc:sldMkLst>
        <pc:spChg chg="mod">
          <ac:chgData name="Nate Armsberry" userId="f8fef281-f395-4cac-91a1-46dac0566877" providerId="ADAL" clId="{CCB342C4-D819-C24A-B223-F58C70BEC5AC}" dt="2025-02-26T22:47:37.992" v="5" actId="27636"/>
          <ac:spMkLst>
            <pc:docMk/>
            <pc:sldMk cId="1437139007" sldId="275"/>
            <ac:spMk id="3" creationId="{70FB803F-B376-22DE-710F-147422FF045C}"/>
          </ac:spMkLst>
        </pc:spChg>
      </pc:sldChg>
      <pc:sldChg chg="add del setBg">
        <pc:chgData name="Nate Armsberry" userId="f8fef281-f395-4cac-91a1-46dac0566877" providerId="ADAL" clId="{CCB342C4-D819-C24A-B223-F58C70BEC5AC}" dt="2025-02-26T22:47:37.932" v="4"/>
        <pc:sldMkLst>
          <pc:docMk/>
          <pc:sldMk cId="2212525596" sldId="358"/>
        </pc:sldMkLst>
      </pc:sldChg>
    </pc:docChg>
  </pc:docChgLst>
  <pc:docChgLst>
    <pc:chgData name="Nate Armsberry" userId="f8fef281-f395-4cac-91a1-46dac0566877" providerId="ADAL" clId="{2FC2AFC2-2A2B-914B-9224-B757D667360E}"/>
    <pc:docChg chg="undo custSel addSld delSld modSld sldOrd">
      <pc:chgData name="Nate Armsberry" userId="f8fef281-f395-4cac-91a1-46dac0566877" providerId="ADAL" clId="{2FC2AFC2-2A2B-914B-9224-B757D667360E}" dt="2025-01-14T05:22:47.969" v="1060" actId="2696"/>
      <pc:docMkLst>
        <pc:docMk/>
      </pc:docMkLst>
      <pc:sldChg chg="del">
        <pc:chgData name="Nate Armsberry" userId="f8fef281-f395-4cac-91a1-46dac0566877" providerId="ADAL" clId="{2FC2AFC2-2A2B-914B-9224-B757D667360E}" dt="2025-01-14T05:22:47.969" v="1060" actId="2696"/>
        <pc:sldMkLst>
          <pc:docMk/>
          <pc:sldMk cId="346829815" sldId="258"/>
        </pc:sldMkLst>
      </pc:sldChg>
      <pc:sldChg chg="addSp delSp modSp mod ord modNotesTx">
        <pc:chgData name="Nate Armsberry" userId="f8fef281-f395-4cac-91a1-46dac0566877" providerId="ADAL" clId="{2FC2AFC2-2A2B-914B-9224-B757D667360E}" dt="2025-01-14T04:40:29.078" v="697" actId="20577"/>
        <pc:sldMkLst>
          <pc:docMk/>
          <pc:sldMk cId="344580850" sldId="259"/>
        </pc:sldMkLst>
        <pc:spChg chg="mod">
          <ac:chgData name="Nate Armsberry" userId="f8fef281-f395-4cac-91a1-46dac0566877" providerId="ADAL" clId="{2FC2AFC2-2A2B-914B-9224-B757D667360E}" dt="2025-01-14T04:13:18.231" v="526" actId="1076"/>
          <ac:spMkLst>
            <pc:docMk/>
            <pc:sldMk cId="344580850" sldId="259"/>
            <ac:spMk id="7" creationId="{ECB3519C-695A-7649-B1C5-D7CE0DDBEC9C}"/>
          </ac:spMkLst>
        </pc:spChg>
        <pc:spChg chg="mod">
          <ac:chgData name="Nate Armsberry" userId="f8fef281-f395-4cac-91a1-46dac0566877" providerId="ADAL" clId="{2FC2AFC2-2A2B-914B-9224-B757D667360E}" dt="2025-01-14T04:09:49.624" v="492" actId="6549"/>
          <ac:spMkLst>
            <pc:docMk/>
            <pc:sldMk cId="344580850" sldId="259"/>
            <ac:spMk id="8" creationId="{09470801-E1F1-A04A-9203-F41B2C314B42}"/>
          </ac:spMkLst>
        </pc:spChg>
        <pc:picChg chg="del">
          <ac:chgData name="Nate Armsberry" userId="f8fef281-f395-4cac-91a1-46dac0566877" providerId="ADAL" clId="{2FC2AFC2-2A2B-914B-9224-B757D667360E}" dt="2025-01-14T04:12:01.125" v="507" actId="478"/>
          <ac:picMkLst>
            <pc:docMk/>
            <pc:sldMk cId="344580850" sldId="259"/>
            <ac:picMk id="2" creationId="{91FFBA94-230D-714A-8114-E931EF683EC8}"/>
          </ac:picMkLst>
        </pc:picChg>
        <pc:picChg chg="add mod">
          <ac:chgData name="Nate Armsberry" userId="f8fef281-f395-4cac-91a1-46dac0566877" providerId="ADAL" clId="{2FC2AFC2-2A2B-914B-9224-B757D667360E}" dt="2025-01-14T04:12:05.150" v="508" actId="1076"/>
          <ac:picMkLst>
            <pc:docMk/>
            <pc:sldMk cId="344580850" sldId="259"/>
            <ac:picMk id="3" creationId="{CCE31EFB-4F69-D043-9902-227078AF7433}"/>
          </ac:picMkLst>
        </pc:picChg>
        <pc:picChg chg="mod">
          <ac:chgData name="Nate Armsberry" userId="f8fef281-f395-4cac-91a1-46dac0566877" providerId="ADAL" clId="{2FC2AFC2-2A2B-914B-9224-B757D667360E}" dt="2025-01-14T04:13:21.616" v="527" actId="1076"/>
          <ac:picMkLst>
            <pc:docMk/>
            <pc:sldMk cId="344580850" sldId="259"/>
            <ac:picMk id="6" creationId="{4A25FD94-119A-61C5-5144-2C92AA852E38}"/>
          </ac:picMkLst>
        </pc:picChg>
      </pc:sldChg>
      <pc:sldChg chg="del">
        <pc:chgData name="Nate Armsberry" userId="f8fef281-f395-4cac-91a1-46dac0566877" providerId="ADAL" clId="{2FC2AFC2-2A2B-914B-9224-B757D667360E}" dt="2025-01-14T05:22:47.969" v="1060" actId="2696"/>
        <pc:sldMkLst>
          <pc:docMk/>
          <pc:sldMk cId="56837992" sldId="261"/>
        </pc:sldMkLst>
      </pc:sldChg>
      <pc:sldChg chg="del">
        <pc:chgData name="Nate Armsberry" userId="f8fef281-f395-4cac-91a1-46dac0566877" providerId="ADAL" clId="{2FC2AFC2-2A2B-914B-9224-B757D667360E}" dt="2025-01-14T05:22:47.969" v="1060" actId="2696"/>
        <pc:sldMkLst>
          <pc:docMk/>
          <pc:sldMk cId="3677428545" sldId="262"/>
        </pc:sldMkLst>
      </pc:sldChg>
      <pc:sldChg chg="del">
        <pc:chgData name="Nate Armsberry" userId="f8fef281-f395-4cac-91a1-46dac0566877" providerId="ADAL" clId="{2FC2AFC2-2A2B-914B-9224-B757D667360E}" dt="2025-01-14T05:22:47.969" v="1060" actId="2696"/>
        <pc:sldMkLst>
          <pc:docMk/>
          <pc:sldMk cId="3538741190" sldId="263"/>
        </pc:sldMkLst>
      </pc:sldChg>
      <pc:sldChg chg="addSp delSp modSp mod ord setBg">
        <pc:chgData name="Nate Armsberry" userId="f8fef281-f395-4cac-91a1-46dac0566877" providerId="ADAL" clId="{2FC2AFC2-2A2B-914B-9224-B757D667360E}" dt="2025-01-14T03:51:08.914" v="186"/>
        <pc:sldMkLst>
          <pc:docMk/>
          <pc:sldMk cId="3079141527" sldId="270"/>
        </pc:sldMkLst>
        <pc:spChg chg="del">
          <ac:chgData name="Nate Armsberry" userId="f8fef281-f395-4cac-91a1-46dac0566877" providerId="ADAL" clId="{2FC2AFC2-2A2B-914B-9224-B757D667360E}" dt="2025-01-14T03:48:45.271" v="165" actId="478"/>
          <ac:spMkLst>
            <pc:docMk/>
            <pc:sldMk cId="3079141527" sldId="270"/>
            <ac:spMk id="5" creationId="{F60BB059-D3CB-0E43-BA34-9A726A1E61F4}"/>
          </ac:spMkLst>
        </pc:spChg>
        <pc:spChg chg="del">
          <ac:chgData name="Nate Armsberry" userId="f8fef281-f395-4cac-91a1-46dac0566877" providerId="ADAL" clId="{2FC2AFC2-2A2B-914B-9224-B757D667360E}" dt="2025-01-14T03:48:44.048" v="164" actId="478"/>
          <ac:spMkLst>
            <pc:docMk/>
            <pc:sldMk cId="3079141527" sldId="270"/>
            <ac:spMk id="6" creationId="{61B952F4-8C1D-BC46-8559-9989E90CDB52}"/>
          </ac:spMkLst>
        </pc:spChg>
        <pc:picChg chg="add mod">
          <ac:chgData name="Nate Armsberry" userId="f8fef281-f395-4cac-91a1-46dac0566877" providerId="ADAL" clId="{2FC2AFC2-2A2B-914B-9224-B757D667360E}" dt="2025-01-14T03:51:01.070" v="184" actId="14100"/>
          <ac:picMkLst>
            <pc:docMk/>
            <pc:sldMk cId="3079141527" sldId="270"/>
            <ac:picMk id="3" creationId="{82C42F4C-D66F-F841-8F7B-E9637ECC2D22}"/>
          </ac:picMkLst>
        </pc:picChg>
        <pc:picChg chg="add del mod">
          <ac:chgData name="Nate Armsberry" userId="f8fef281-f395-4cac-91a1-46dac0566877" providerId="ADAL" clId="{2FC2AFC2-2A2B-914B-9224-B757D667360E}" dt="2025-01-14T03:48:52.461" v="167" actId="478"/>
          <ac:picMkLst>
            <pc:docMk/>
            <pc:sldMk cId="3079141527" sldId="270"/>
            <ac:picMk id="7" creationId="{9C78C597-D839-AA47-81E3-6D4A286F1854}"/>
          </ac:picMkLst>
        </pc:picChg>
        <pc:picChg chg="add mod">
          <ac:chgData name="Nate Armsberry" userId="f8fef281-f395-4cac-91a1-46dac0566877" providerId="ADAL" clId="{2FC2AFC2-2A2B-914B-9224-B757D667360E}" dt="2025-01-14T03:51:03.534" v="185" actId="1076"/>
          <ac:picMkLst>
            <pc:docMk/>
            <pc:sldMk cId="3079141527" sldId="270"/>
            <ac:picMk id="9" creationId="{C6E81F8A-7C9E-204B-B1B1-FB92FEFD73E5}"/>
          </ac:picMkLst>
        </pc:picChg>
        <pc:picChg chg="del">
          <ac:chgData name="Nate Armsberry" userId="f8fef281-f395-4cac-91a1-46dac0566877" providerId="ADAL" clId="{2FC2AFC2-2A2B-914B-9224-B757D667360E}" dt="2025-01-14T03:48:18.975" v="158" actId="478"/>
          <ac:picMkLst>
            <pc:docMk/>
            <pc:sldMk cId="3079141527" sldId="270"/>
            <ac:picMk id="1026" creationId="{35385326-6CCC-6147-A737-3D427066BED1}"/>
          </ac:picMkLst>
        </pc:picChg>
      </pc:sldChg>
      <pc:sldChg chg="modSp mod ord">
        <pc:chgData name="Nate Armsberry" userId="f8fef281-f395-4cac-91a1-46dac0566877" providerId="ADAL" clId="{2FC2AFC2-2A2B-914B-9224-B757D667360E}" dt="2025-01-14T05:07:36.486" v="1059" actId="20577"/>
        <pc:sldMkLst>
          <pc:docMk/>
          <pc:sldMk cId="1437139007" sldId="275"/>
        </pc:sldMkLst>
        <pc:spChg chg="mod">
          <ac:chgData name="Nate Armsberry" userId="f8fef281-f395-4cac-91a1-46dac0566877" providerId="ADAL" clId="{2FC2AFC2-2A2B-914B-9224-B757D667360E}" dt="2025-01-14T05:07:12.551" v="1056" actId="27636"/>
          <ac:spMkLst>
            <pc:docMk/>
            <pc:sldMk cId="1437139007" sldId="275"/>
            <ac:spMk id="3" creationId="{70FB803F-B376-22DE-710F-147422FF045C}"/>
          </ac:spMkLst>
        </pc:spChg>
        <pc:spChg chg="mod">
          <ac:chgData name="Nate Armsberry" userId="f8fef281-f395-4cac-91a1-46dac0566877" providerId="ADAL" clId="{2FC2AFC2-2A2B-914B-9224-B757D667360E}" dt="2025-01-14T05:07:36.486" v="1059" actId="20577"/>
          <ac:spMkLst>
            <pc:docMk/>
            <pc:sldMk cId="1437139007" sldId="275"/>
            <ac:spMk id="9" creationId="{095D4026-AB9D-E34E-B50F-9B05A7149E57}"/>
          </ac:spMkLst>
        </pc:spChg>
      </pc:sldChg>
      <pc:sldChg chg="del">
        <pc:chgData name="Nate Armsberry" userId="f8fef281-f395-4cac-91a1-46dac0566877" providerId="ADAL" clId="{2FC2AFC2-2A2B-914B-9224-B757D667360E}" dt="2025-01-14T05:22:47.969" v="1060" actId="2696"/>
        <pc:sldMkLst>
          <pc:docMk/>
          <pc:sldMk cId="352852625" sldId="279"/>
        </pc:sldMkLst>
      </pc:sldChg>
      <pc:sldChg chg="del">
        <pc:chgData name="Nate Armsberry" userId="f8fef281-f395-4cac-91a1-46dac0566877" providerId="ADAL" clId="{2FC2AFC2-2A2B-914B-9224-B757D667360E}" dt="2025-01-14T05:22:47.969" v="1060" actId="2696"/>
        <pc:sldMkLst>
          <pc:docMk/>
          <pc:sldMk cId="1527028114" sldId="281"/>
        </pc:sldMkLst>
      </pc:sldChg>
      <pc:sldChg chg="del">
        <pc:chgData name="Nate Armsberry" userId="f8fef281-f395-4cac-91a1-46dac0566877" providerId="ADAL" clId="{2FC2AFC2-2A2B-914B-9224-B757D667360E}" dt="2025-01-14T05:22:47.969" v="1060" actId="2696"/>
        <pc:sldMkLst>
          <pc:docMk/>
          <pc:sldMk cId="2623468426" sldId="314"/>
        </pc:sldMkLst>
      </pc:sldChg>
      <pc:sldChg chg="modSp mod">
        <pc:chgData name="Nate Armsberry" userId="f8fef281-f395-4cac-91a1-46dac0566877" providerId="ADAL" clId="{2FC2AFC2-2A2B-914B-9224-B757D667360E}" dt="2025-01-14T03:32:36.232" v="94" actId="6549"/>
        <pc:sldMkLst>
          <pc:docMk/>
          <pc:sldMk cId="1063072475" sldId="316"/>
        </pc:sldMkLst>
        <pc:spChg chg="mod">
          <ac:chgData name="Nate Armsberry" userId="f8fef281-f395-4cac-91a1-46dac0566877" providerId="ADAL" clId="{2FC2AFC2-2A2B-914B-9224-B757D667360E}" dt="2025-01-14T03:32:04.562" v="86" actId="403"/>
          <ac:spMkLst>
            <pc:docMk/>
            <pc:sldMk cId="1063072475" sldId="316"/>
            <ac:spMk id="2" creationId="{37FB4868-8642-4832-6944-D2B7F5DCE22A}"/>
          </ac:spMkLst>
        </pc:spChg>
        <pc:spChg chg="mod">
          <ac:chgData name="Nate Armsberry" userId="f8fef281-f395-4cac-91a1-46dac0566877" providerId="ADAL" clId="{2FC2AFC2-2A2B-914B-9224-B757D667360E}" dt="2025-01-14T03:32:36.232" v="94" actId="6549"/>
          <ac:spMkLst>
            <pc:docMk/>
            <pc:sldMk cId="1063072475" sldId="316"/>
            <ac:spMk id="7" creationId="{67B9C675-171F-7746-9B11-81B5DE122A23}"/>
          </ac:spMkLst>
        </pc:spChg>
      </pc:sldChg>
      <pc:sldChg chg="addSp modSp mod ord">
        <pc:chgData name="Nate Armsberry" userId="f8fef281-f395-4cac-91a1-46dac0566877" providerId="ADAL" clId="{2FC2AFC2-2A2B-914B-9224-B757D667360E}" dt="2025-01-14T03:35:14.266" v="142" actId="207"/>
        <pc:sldMkLst>
          <pc:docMk/>
          <pc:sldMk cId="684135696" sldId="329"/>
        </pc:sldMkLst>
        <pc:spChg chg="mod">
          <ac:chgData name="Nate Armsberry" userId="f8fef281-f395-4cac-91a1-46dac0566877" providerId="ADAL" clId="{2FC2AFC2-2A2B-914B-9224-B757D667360E}" dt="2025-01-14T03:35:14.266" v="142" actId="207"/>
          <ac:spMkLst>
            <pc:docMk/>
            <pc:sldMk cId="684135696" sldId="329"/>
            <ac:spMk id="3" creationId="{70FB803F-B376-22DE-710F-147422FF045C}"/>
          </ac:spMkLst>
        </pc:spChg>
        <pc:spChg chg="mod">
          <ac:chgData name="Nate Armsberry" userId="f8fef281-f395-4cac-91a1-46dac0566877" providerId="ADAL" clId="{2FC2AFC2-2A2B-914B-9224-B757D667360E}" dt="2025-01-14T03:34:32.478" v="127" actId="207"/>
          <ac:spMkLst>
            <pc:docMk/>
            <pc:sldMk cId="684135696" sldId="329"/>
            <ac:spMk id="9" creationId="{A3F78589-893A-9C4F-BAFA-4694F3DF4497}"/>
          </ac:spMkLst>
        </pc:spChg>
        <pc:picChg chg="add mod">
          <ac:chgData name="Nate Armsberry" userId="f8fef281-f395-4cac-91a1-46dac0566877" providerId="ADAL" clId="{2FC2AFC2-2A2B-914B-9224-B757D667360E}" dt="2025-01-14T03:33:53.079" v="124"/>
          <ac:picMkLst>
            <pc:docMk/>
            <pc:sldMk cId="684135696" sldId="329"/>
            <ac:picMk id="5" creationId="{D24E1672-8FE5-DC4A-B6F4-13E2D7E786D1}"/>
          </ac:picMkLst>
        </pc:picChg>
      </pc:sldChg>
      <pc:sldChg chg="modSp mod ord">
        <pc:chgData name="Nate Armsberry" userId="f8fef281-f395-4cac-91a1-46dac0566877" providerId="ADAL" clId="{2FC2AFC2-2A2B-914B-9224-B757D667360E}" dt="2025-01-14T04:57:10.352" v="1030" actId="14100"/>
        <pc:sldMkLst>
          <pc:docMk/>
          <pc:sldMk cId="3208037075" sldId="330"/>
        </pc:sldMkLst>
        <pc:spChg chg="mod">
          <ac:chgData name="Nate Armsberry" userId="f8fef281-f395-4cac-91a1-46dac0566877" providerId="ADAL" clId="{2FC2AFC2-2A2B-914B-9224-B757D667360E}" dt="2025-01-14T04:57:10.352" v="1030" actId="14100"/>
          <ac:spMkLst>
            <pc:docMk/>
            <pc:sldMk cId="3208037075" sldId="330"/>
            <ac:spMk id="3" creationId="{70FB803F-B376-22DE-710F-147422FF045C}"/>
          </ac:spMkLst>
        </pc:spChg>
        <pc:spChg chg="mod">
          <ac:chgData name="Nate Armsberry" userId="f8fef281-f395-4cac-91a1-46dac0566877" providerId="ADAL" clId="{2FC2AFC2-2A2B-914B-9224-B757D667360E}" dt="2025-01-14T04:56:41.897" v="1027" actId="6549"/>
          <ac:spMkLst>
            <pc:docMk/>
            <pc:sldMk cId="3208037075" sldId="330"/>
            <ac:spMk id="7" creationId="{843CD8F0-31F4-8298-8548-834806D18F6F}"/>
          </ac:spMkLst>
        </pc:spChg>
      </pc:sldChg>
      <pc:sldChg chg="del">
        <pc:chgData name="Nate Armsberry" userId="f8fef281-f395-4cac-91a1-46dac0566877" providerId="ADAL" clId="{2FC2AFC2-2A2B-914B-9224-B757D667360E}" dt="2025-01-14T05:22:47.969" v="1060" actId="2696"/>
        <pc:sldMkLst>
          <pc:docMk/>
          <pc:sldMk cId="3175599261" sldId="331"/>
        </pc:sldMkLst>
      </pc:sldChg>
      <pc:sldChg chg="addSp delSp modSp mod ord">
        <pc:chgData name="Nate Armsberry" userId="f8fef281-f395-4cac-91a1-46dac0566877" providerId="ADAL" clId="{2FC2AFC2-2A2B-914B-9224-B757D667360E}" dt="2025-01-14T03:58:36.644" v="408" actId="6549"/>
        <pc:sldMkLst>
          <pc:docMk/>
          <pc:sldMk cId="1160570302" sldId="332"/>
        </pc:sldMkLst>
        <pc:spChg chg="mod">
          <ac:chgData name="Nate Armsberry" userId="f8fef281-f395-4cac-91a1-46dac0566877" providerId="ADAL" clId="{2FC2AFC2-2A2B-914B-9224-B757D667360E}" dt="2025-01-14T03:58:36.644" v="408" actId="6549"/>
          <ac:spMkLst>
            <pc:docMk/>
            <pc:sldMk cId="1160570302" sldId="332"/>
            <ac:spMk id="4" creationId="{A2776969-A803-A446-AA24-A4D0C4EEA357}"/>
          </ac:spMkLst>
        </pc:spChg>
        <pc:picChg chg="add mod">
          <ac:chgData name="Nate Armsberry" userId="f8fef281-f395-4cac-91a1-46dac0566877" providerId="ADAL" clId="{2FC2AFC2-2A2B-914B-9224-B757D667360E}" dt="2025-01-14T03:57:15.346" v="406"/>
          <ac:picMkLst>
            <pc:docMk/>
            <pc:sldMk cId="1160570302" sldId="332"/>
            <ac:picMk id="2" creationId="{E88E736A-D95A-9A46-A8F0-1BAD27245B36}"/>
          </ac:picMkLst>
        </pc:picChg>
        <pc:picChg chg="del">
          <ac:chgData name="Nate Armsberry" userId="f8fef281-f395-4cac-91a1-46dac0566877" providerId="ADAL" clId="{2FC2AFC2-2A2B-914B-9224-B757D667360E}" dt="2025-01-14T03:56:17.306" v="322" actId="478"/>
          <ac:picMkLst>
            <pc:docMk/>
            <pc:sldMk cId="1160570302" sldId="332"/>
            <ac:picMk id="14" creationId="{21AC413D-014D-0F4C-8343-6BB56016A1A7}"/>
          </ac:picMkLst>
        </pc:picChg>
      </pc:sldChg>
      <pc:sldChg chg="del">
        <pc:chgData name="Nate Armsberry" userId="f8fef281-f395-4cac-91a1-46dac0566877" providerId="ADAL" clId="{2FC2AFC2-2A2B-914B-9224-B757D667360E}" dt="2025-01-14T05:22:47.969" v="1060" actId="2696"/>
        <pc:sldMkLst>
          <pc:docMk/>
          <pc:sldMk cId="3272159636" sldId="340"/>
        </pc:sldMkLst>
      </pc:sldChg>
      <pc:sldChg chg="del">
        <pc:chgData name="Nate Armsberry" userId="f8fef281-f395-4cac-91a1-46dac0566877" providerId="ADAL" clId="{2FC2AFC2-2A2B-914B-9224-B757D667360E}" dt="2025-01-14T05:22:47.969" v="1060" actId="2696"/>
        <pc:sldMkLst>
          <pc:docMk/>
          <pc:sldMk cId="1914316754" sldId="341"/>
        </pc:sldMkLst>
      </pc:sldChg>
      <pc:sldChg chg="del">
        <pc:chgData name="Nate Armsberry" userId="f8fef281-f395-4cac-91a1-46dac0566877" providerId="ADAL" clId="{2FC2AFC2-2A2B-914B-9224-B757D667360E}" dt="2025-01-14T05:22:47.969" v="1060" actId="2696"/>
        <pc:sldMkLst>
          <pc:docMk/>
          <pc:sldMk cId="2650779534" sldId="342"/>
        </pc:sldMkLst>
      </pc:sldChg>
      <pc:sldChg chg="del">
        <pc:chgData name="Nate Armsberry" userId="f8fef281-f395-4cac-91a1-46dac0566877" providerId="ADAL" clId="{2FC2AFC2-2A2B-914B-9224-B757D667360E}" dt="2025-01-14T05:22:47.969" v="1060" actId="2696"/>
        <pc:sldMkLst>
          <pc:docMk/>
          <pc:sldMk cId="1102048258" sldId="347"/>
        </pc:sldMkLst>
      </pc:sldChg>
      <pc:sldChg chg="del">
        <pc:chgData name="Nate Armsberry" userId="f8fef281-f395-4cac-91a1-46dac0566877" providerId="ADAL" clId="{2FC2AFC2-2A2B-914B-9224-B757D667360E}" dt="2025-01-14T05:22:47.969" v="1060" actId="2696"/>
        <pc:sldMkLst>
          <pc:docMk/>
          <pc:sldMk cId="3066377405" sldId="348"/>
        </pc:sldMkLst>
      </pc:sldChg>
      <pc:sldChg chg="add del">
        <pc:chgData name="Nate Armsberry" userId="f8fef281-f395-4cac-91a1-46dac0566877" providerId="ADAL" clId="{2FC2AFC2-2A2B-914B-9224-B757D667360E}" dt="2025-01-14T05:22:47.969" v="1060" actId="2696"/>
        <pc:sldMkLst>
          <pc:docMk/>
          <pc:sldMk cId="3821225327" sldId="349"/>
        </pc:sldMkLst>
      </pc:sldChg>
      <pc:sldChg chg="modSp add mod">
        <pc:chgData name="Nate Armsberry" userId="f8fef281-f395-4cac-91a1-46dac0566877" providerId="ADAL" clId="{2FC2AFC2-2A2B-914B-9224-B757D667360E}" dt="2025-01-14T03:35:34.637" v="154" actId="6549"/>
        <pc:sldMkLst>
          <pc:docMk/>
          <pc:sldMk cId="1274965567" sldId="350"/>
        </pc:sldMkLst>
        <pc:spChg chg="mod">
          <ac:chgData name="Nate Armsberry" userId="f8fef281-f395-4cac-91a1-46dac0566877" providerId="ADAL" clId="{2FC2AFC2-2A2B-914B-9224-B757D667360E}" dt="2025-01-14T03:35:34.637" v="154" actId="6549"/>
          <ac:spMkLst>
            <pc:docMk/>
            <pc:sldMk cId="1274965567" sldId="350"/>
            <ac:spMk id="3" creationId="{70FB803F-B376-22DE-710F-147422FF045C}"/>
          </ac:spMkLst>
        </pc:spChg>
      </pc:sldChg>
      <pc:sldChg chg="add">
        <pc:chgData name="Nate Armsberry" userId="f8fef281-f395-4cac-91a1-46dac0566877" providerId="ADAL" clId="{2FC2AFC2-2A2B-914B-9224-B757D667360E}" dt="2025-01-14T03:34:51.773" v="131" actId="2890"/>
        <pc:sldMkLst>
          <pc:docMk/>
          <pc:sldMk cId="3139571606" sldId="351"/>
        </pc:sldMkLst>
      </pc:sldChg>
      <pc:sldChg chg="add">
        <pc:chgData name="Nate Armsberry" userId="f8fef281-f395-4cac-91a1-46dac0566877" providerId="ADAL" clId="{2FC2AFC2-2A2B-914B-9224-B757D667360E}" dt="2025-01-14T03:35:05.909" v="140" actId="2890"/>
        <pc:sldMkLst>
          <pc:docMk/>
          <pc:sldMk cId="1706155155" sldId="352"/>
        </pc:sldMkLst>
      </pc:sldChg>
      <pc:sldChg chg="addSp delSp modSp add mod setBg modNotesTx">
        <pc:chgData name="Nate Armsberry" userId="f8fef281-f395-4cac-91a1-46dac0566877" providerId="ADAL" clId="{2FC2AFC2-2A2B-914B-9224-B757D667360E}" dt="2025-01-14T04:43:12.978" v="804" actId="20577"/>
        <pc:sldMkLst>
          <pc:docMk/>
          <pc:sldMk cId="1955451906" sldId="353"/>
        </pc:sldMkLst>
        <pc:spChg chg="add mod">
          <ac:chgData name="Nate Armsberry" userId="f8fef281-f395-4cac-91a1-46dac0566877" providerId="ADAL" clId="{2FC2AFC2-2A2B-914B-9224-B757D667360E}" dt="2025-01-14T04:42:07.376" v="726" actId="2711"/>
          <ac:spMkLst>
            <pc:docMk/>
            <pc:sldMk cId="1955451906" sldId="353"/>
            <ac:spMk id="5" creationId="{A985759A-DC89-BE4A-8CBA-9ABDAD8B44EE}"/>
          </ac:spMkLst>
        </pc:spChg>
        <pc:picChg chg="del">
          <ac:chgData name="Nate Armsberry" userId="f8fef281-f395-4cac-91a1-46dac0566877" providerId="ADAL" clId="{2FC2AFC2-2A2B-914B-9224-B757D667360E}" dt="2025-01-14T03:48:54.974" v="168" actId="478"/>
          <ac:picMkLst>
            <pc:docMk/>
            <pc:sldMk cId="1955451906" sldId="353"/>
            <ac:picMk id="3" creationId="{82C42F4C-D66F-F841-8F7B-E9637ECC2D22}"/>
          </ac:picMkLst>
        </pc:picChg>
        <pc:picChg chg="mod">
          <ac:chgData name="Nate Armsberry" userId="f8fef281-f395-4cac-91a1-46dac0566877" providerId="ADAL" clId="{2FC2AFC2-2A2B-914B-9224-B757D667360E}" dt="2025-01-14T04:37:38.538" v="631" actId="1076"/>
          <ac:picMkLst>
            <pc:docMk/>
            <pc:sldMk cId="1955451906" sldId="353"/>
            <ac:picMk id="7" creationId="{9C78C597-D839-AA47-81E3-6D4A286F1854}"/>
          </ac:picMkLst>
        </pc:picChg>
        <pc:picChg chg="add mod">
          <ac:chgData name="Nate Armsberry" userId="f8fef281-f395-4cac-91a1-46dac0566877" providerId="ADAL" clId="{2FC2AFC2-2A2B-914B-9224-B757D667360E}" dt="2025-01-14T04:39:58.702" v="694" actId="14100"/>
          <ac:picMkLst>
            <pc:docMk/>
            <pc:sldMk cId="1955451906" sldId="353"/>
            <ac:picMk id="1026" creationId="{137DAFC9-8E3F-7344-B750-A6497EBBC713}"/>
          </ac:picMkLst>
        </pc:picChg>
      </pc:sldChg>
      <pc:sldChg chg="modSp add mod">
        <pc:chgData name="Nate Armsberry" userId="f8fef281-f395-4cac-91a1-46dac0566877" providerId="ADAL" clId="{2FC2AFC2-2A2B-914B-9224-B757D667360E}" dt="2025-01-14T03:51:43.348" v="312" actId="1035"/>
        <pc:sldMkLst>
          <pc:docMk/>
          <pc:sldMk cId="713675863" sldId="354"/>
        </pc:sldMkLst>
        <pc:picChg chg="mod">
          <ac:chgData name="Nate Armsberry" userId="f8fef281-f395-4cac-91a1-46dac0566877" providerId="ADAL" clId="{2FC2AFC2-2A2B-914B-9224-B757D667360E}" dt="2025-01-14T03:51:43.348" v="312" actId="1035"/>
          <ac:picMkLst>
            <pc:docMk/>
            <pc:sldMk cId="713675863" sldId="354"/>
            <ac:picMk id="9" creationId="{C6E81F8A-7C9E-204B-B1B1-FB92FEFD73E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94287-7031-0048-928A-42BD124AE288}" type="datetimeFigureOut">
              <a:rPr lang="en-AU" smtClean="0"/>
              <a:t>27/2/2025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2CA7A-6531-2A40-889C-507ED0E3DD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3175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Title with Subtitle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462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Students </a:t>
            </a:r>
            <a:r>
              <a:rPr lang="en-GB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explain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how this became a powerful tool in the Abolition movement, and specifically the role that women played.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5007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Large Bible passage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248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Emphasis bible verse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7168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Holding/Final </a:t>
            </a:r>
            <a:r>
              <a:rPr lang="en-AU" dirty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8235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Bible </a:t>
            </a:r>
            <a:r>
              <a:rPr lang="en-AU"/>
              <a:t>Translation Copyright Credits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665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Large discussion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507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Large discussion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290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Large discussion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710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Large discussion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092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Image for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9196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Image for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4281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Content Clip for this lesson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235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Discuss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how Wilberforce’s faith motivated his level of activism – how the convictions of his faith shaped his values and choices.</a:t>
            </a:r>
            <a:r>
              <a:rPr lang="en-AU" dirty="0">
                <a:effectLst/>
              </a:rPr>
              <a:t>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2702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F8B5F-5FBF-C458-A193-9947D6D7A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C4841-C386-CBD5-B5A4-373D90304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BF5BE-2874-ADFA-74F2-E3C7A6797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F20AB-2F0C-7A99-DA81-49E5343F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529FC-7378-A790-2DF2-74562536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E74E3-D332-2280-6454-8A688525D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91D4B-0AF2-C0D5-536F-01122C0F7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1F423-2A24-1432-8C02-1BA0C5E1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8D845-8414-B67B-8FAE-DD6337613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FB066-BFF5-E118-C291-B240E6E51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24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653B3A-951D-CC61-7F2C-BD5436209B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80B6ED-652B-E5D2-2E17-F92D69D1E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B66E5-C77A-2FCC-CEEE-7A59F2486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35046-C1A4-2455-BD36-E9B924905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9B63A-C231-6202-202E-33FCB59C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AD4E9-3C2D-2529-E6B1-DF63C5FC4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96811-2160-6619-F117-393608E00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8DCF4-172D-2211-0AF9-7DC97485B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7BFD3-F01C-C6DB-5B90-871EF7BD7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346D4-74EF-456C-54D5-CF0D6B288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58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98C5C-BE4E-F9BB-7461-40FF243E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00C95-FF58-1294-2C5B-A27CCBCE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EA2B2-F006-8905-3C3D-09CF1516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0A8EA-1875-92B9-C171-3F0E388A3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0C820-070A-FCA8-9DF9-B059BA795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87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F16CC-FDD2-9D1A-5343-E5D62DF99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F77DE-640C-E78B-4475-ACF90A3046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266D7-D8DF-BC24-E19D-35FCEBBBF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786B1-8919-7918-FBA1-B09F90B76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65D4E-151E-F2C5-D999-FDF8F6F90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232C2-1B5A-DD61-30E3-EBB19B7B0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2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43BB3-D85D-709E-98BB-69489C598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0001C-9A79-7C38-BEB3-EAB27D8EE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7078F-ADBA-8192-8890-B56045FC6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1B5866-A3A9-7568-AABB-AE8719917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5F8D69-FC6A-6F02-1A41-5FCF00A485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59F425-12A3-1900-A8C1-A5009B514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6AA43-7151-F17A-57AB-458551FE9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C039DA-A388-C271-7944-EF226F961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7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FCCA-0504-48F1-69AF-862873811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57B325-4A58-580F-1FF0-E7729EFC2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09984B-1BCE-7C88-939D-CCA1509B6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173B1-43DC-4475-CD93-D4351BBCE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7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9C4FD9-C8F1-04E0-D801-265AA331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29019-268A-6B90-0E1B-86E4E1BFF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45610-63F2-ACF8-7789-865850D1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58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99028-5381-E62B-C144-6AE6F7F7E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81F61-B777-8A69-AE73-47B1090AE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D13E7-EABE-B687-2768-5D92C086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D4A51-E192-4BF6-DC42-3D041274A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51F08-E680-72F6-C3E4-4B96203EF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4AD32-708E-0DED-DE38-7DCD373F8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7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1F017-D0EA-A907-F216-93461AF19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788EB7-EF85-D5E4-5938-834935605E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CAC7B-6B55-F14F-843C-E4C646C0F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F4039-CE96-2017-3CB7-AD2E57167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9D5D7-E635-A31D-008F-C1FF66624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613F9-1154-A11A-399F-D5B184621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77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32C30-1CDD-23D5-3A6F-E258269DD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AA09C-51BB-4EA3-F31E-33D4CFBE7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F52EC-94E6-5CEB-5D21-0EAFCB39F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4E9B6-654F-4777-E09E-CF4CD5E88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2C807-24BB-5935-CFC0-B480D8CAB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5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christianity.org/video/am-i-not-a-man-and-a-brother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B4868-8642-4832-6944-D2B7F5DCE2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581759"/>
            <a:ext cx="12192000" cy="1187350"/>
          </a:xfrm>
        </p:spPr>
        <p:txBody>
          <a:bodyPr anchor="ctr">
            <a:noAutofit/>
          </a:bodyPr>
          <a:lstStyle/>
          <a:p>
            <a:pPr>
              <a:spcAft>
                <a:spcPts val="4800"/>
              </a:spcAft>
            </a:pPr>
            <a:r>
              <a:rPr lang="en-US" sz="8000" dirty="0">
                <a:solidFill>
                  <a:schemeClr val="bg1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ABOLITION</a:t>
            </a:r>
            <a:endParaRPr lang="en-US" sz="8000" dirty="0">
              <a:solidFill>
                <a:srgbClr val="C7D2FF"/>
              </a:solidFill>
              <a:latin typeface="Quasimoda Bold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8034B3-4FBB-AA3A-CD85-723F517FE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48926"/>
            <a:ext cx="9144000" cy="807782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6680FF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For the Love of God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BC8C-6F92-FD51-39BB-6DA38B43087A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AAAF5234-7B80-790E-BBC4-204F41E1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B9C675-171F-7746-9B11-81B5DE122A23}"/>
              </a:ext>
            </a:extLst>
          </p:cNvPr>
          <p:cNvSpPr txBox="1"/>
          <p:nvPr/>
        </p:nvSpPr>
        <p:spPr>
          <a:xfrm>
            <a:off x="0" y="3848585"/>
            <a:ext cx="1219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srgbClr val="C7D2FF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Helvetica Neue" panose="02000503000000020004" pitchFamily="2" charset="0"/>
              </a:rPr>
              <a:t>William Wilberforce &amp; The Slave Trade</a:t>
            </a:r>
            <a:endParaRPr kumimoji="0" lang="en-AU" sz="30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072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up with a painting on it&#10;&#10;Description automatically generated">
            <a:extLst>
              <a:ext uri="{FF2B5EF4-FFF2-40B4-BE49-F238E27FC236}">
                <a16:creationId xmlns:a16="http://schemas.microsoft.com/office/drawing/2014/main" id="{9C78C597-D839-AA47-81E3-6D4A286F1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9" b="97095" l="9959" r="89836">
                        <a14:foregroundMark x1="35934" y1="90595" x2="52977" y2="94606"/>
                        <a14:foregroundMark x1="52977" y1="94606" x2="58624" y2="92393"/>
                        <a14:foregroundMark x1="58624" y1="92393" x2="64784" y2="92946"/>
                        <a14:foregroundMark x1="64784" y1="92946" x2="64887" y2="92946"/>
                        <a14:foregroundMark x1="31520" y1="90733" x2="36037" y2="86722"/>
                        <a14:foregroundMark x1="41478" y1="97234" x2="47536" y2="97372"/>
                        <a14:foregroundMark x1="47536" y1="97372" x2="53593" y2="97095"/>
                        <a14:foregroundMark x1="53593" y1="97095" x2="53696" y2="97095"/>
                        <a14:foregroundMark x1="68686" y1="93223" x2="68686" y2="94053"/>
                        <a14:foregroundMark x1="74435" y1="22268" x2="73203" y2="43707"/>
                        <a14:foregroundMark x1="58316" y1="19502" x2="58316" y2="19502"/>
                        <a14:foregroundMark x1="38296" y1="19225" x2="38296" y2="19225"/>
                        <a14:foregroundMark x1="40246" y1="19364" x2="40246" y2="19364"/>
                        <a14:foregroundMark x1="42197" y1="19917" x2="42197" y2="19917"/>
                        <a14:foregroundMark x1="41581" y1="19364" x2="41581" y2="19364"/>
                        <a14:foregroundMark x1="43532" y1="19364" x2="43532" y2="19364"/>
                        <a14:foregroundMark x1="45585" y1="19364" x2="45585" y2="19364"/>
                        <a14:foregroundMark x1="47536" y1="19364" x2="53593" y2="19225"/>
                        <a14:foregroundMark x1="53593" y1="19225" x2="57084" y2="19779"/>
                        <a14:foregroundMark x1="24743" y1="20194" x2="24743" y2="20194"/>
                        <a14:foregroundMark x1="68275" y1="92669" x2="68275" y2="92669"/>
                        <a14:foregroundMark x1="68789" y1="94882" x2="68789" y2="94882"/>
                        <a14:foregroundMark x1="48665" y1="43983" x2="57290" y2="50899"/>
                        <a14:foregroundMark x1="64168" y1="19640" x2="64168" y2="19640"/>
                        <a14:backgroundMark x1="32752" y1="99308" x2="39836" y2="99447"/>
                        <a14:backgroundMark x1="27413" y1="79253" x2="25257" y2="89903"/>
                      </a14:backgroundRemoval>
                    </a14:imgEffect>
                    <a14:imgEffect>
                      <a14:brightnessContrast bright="1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3949">
            <a:off x="-1156361" y="-641898"/>
            <a:ext cx="9458717" cy="7011493"/>
          </a:xfrm>
          <a:prstGeom prst="rect">
            <a:avLst/>
          </a:prstGeom>
        </p:spPr>
      </p:pic>
      <p:pic>
        <p:nvPicPr>
          <p:cNvPr id="1026" name="Picture 2" descr="Josiah Wedgwood - Linda Hall Library">
            <a:extLst>
              <a:ext uri="{FF2B5EF4-FFF2-40B4-BE49-F238E27FC236}">
                <a16:creationId xmlns:a16="http://schemas.microsoft.com/office/drawing/2014/main" id="{137DAFC9-8E3F-7344-B750-A6497EBBC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60" b="92722" l="7050" r="92400">
                        <a14:foregroundMark x1="29300" y1="9650" x2="40700" y2="6469"/>
                        <a14:foregroundMark x1="40700" y1="6469" x2="51800" y2="7008"/>
                        <a14:foregroundMark x1="51800" y1="7008" x2="54400" y2="8086"/>
                        <a14:foregroundMark x1="8300" y1="35687" x2="10050" y2="57628"/>
                        <a14:foregroundMark x1="7500" y1="48518" x2="7800" y2="45606"/>
                        <a14:foregroundMark x1="37700" y1="91536" x2="37700" y2="91536"/>
                        <a14:foregroundMark x1="37700" y1="91536" x2="46900" y2="92399"/>
                        <a14:foregroundMark x1="49950" y1="5714" x2="49950" y2="5714"/>
                        <a14:foregroundMark x1="49950" y1="5714" x2="49950" y2="5714"/>
                        <a14:foregroundMark x1="36900" y1="92938" x2="36900" y2="92938"/>
                        <a14:foregroundMark x1="54250" y1="92237" x2="54250" y2="92237"/>
                        <a14:foregroundMark x1="7050" y1="52668" x2="7050" y2="52668"/>
                        <a14:foregroundMark x1="7050" y1="52668" x2="7050" y2="52668"/>
                        <a14:foregroundMark x1="7050" y1="51267" x2="7050" y2="51267"/>
                        <a14:foregroundMark x1="7500" y1="40485" x2="7500" y2="40485"/>
                        <a14:foregroundMark x1="7500" y1="41186" x2="7500" y2="41186"/>
                        <a14:foregroundMark x1="7050" y1="42695" x2="7050" y2="42695"/>
                        <a14:foregroundMark x1="44050" y1="5013" x2="44050" y2="5013"/>
                        <a14:backgroundMark x1="85700" y1="45445" x2="85700" y2="45445"/>
                        <a14:backgroundMark x1="85700" y1="45445" x2="85700" y2="45445"/>
                        <a14:backgroundMark x1="82850" y1="38922" x2="83000" y2="50081"/>
                        <a14:backgroundMark x1="90650" y1="44097" x2="91250" y2="46146"/>
                        <a14:backgroundMark x1="85850" y1="45822" x2="92400" y2="44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0286">
            <a:off x="7430623" y="599943"/>
            <a:ext cx="4594228" cy="426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985759A-DC89-BE4A-8CBA-9ABDAD8B4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335" y="5485427"/>
            <a:ext cx="5445513" cy="1187350"/>
          </a:xfrm>
        </p:spPr>
        <p:txBody>
          <a:bodyPr anchor="ctr">
            <a:noAutofit/>
          </a:bodyPr>
          <a:lstStyle/>
          <a:p>
            <a:pPr>
              <a:spcAft>
                <a:spcPts val="4800"/>
              </a:spcAft>
            </a:pPr>
            <a:r>
              <a:rPr lang="en-US" sz="4800" dirty="0">
                <a:solidFill>
                  <a:schemeClr val="bg1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WEDGWOOD</a:t>
            </a:r>
            <a:endParaRPr lang="en-US" sz="4800" dirty="0">
              <a:solidFill>
                <a:srgbClr val="C7D2FF"/>
              </a:solidFill>
              <a:latin typeface="Quasimoda Bold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451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>
            <a:alpha val="62891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956" y="486874"/>
            <a:ext cx="10834062" cy="4977215"/>
          </a:xfrm>
        </p:spPr>
        <p:txBody>
          <a:bodyPr>
            <a:noAutofit/>
          </a:bodyPr>
          <a:lstStyle/>
          <a:p>
            <a:pPr algn="l">
              <a:lnSpc>
                <a:spcPct val="114000"/>
              </a:lnSpc>
            </a:pP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14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Jesus returned to Galilee in the power of the Spirit, and news about him spread through the whole countryside. </a:t>
            </a: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15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He was teaching in their synagogues, and everyone praised him.</a:t>
            </a:r>
          </a:p>
          <a:p>
            <a:pPr algn="l">
              <a:lnSpc>
                <a:spcPct val="114000"/>
              </a:lnSpc>
            </a:pP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16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He went to Nazareth, where he had been brought up, and on the Sabbath day he went into the synagogue, as was his custom. He stood up to read, </a:t>
            </a: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17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and the scroll of the prophet Isaiah was handed to him. Unrolling it, he found the place where it is written:</a:t>
            </a:r>
          </a:p>
          <a:p>
            <a:pPr algn="l">
              <a:lnSpc>
                <a:spcPct val="114000"/>
              </a:lnSpc>
            </a:pP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18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 “The Spirit of the Lord is on me, </a:t>
            </a:r>
            <a:b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        because he has anointed me to proclaim good news to the poor.</a:t>
            </a:r>
            <a:b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     He has sent me to proclaim freedom for the prisoners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AU" sz="2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        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 and recovery of sight for the blind,</a:t>
            </a:r>
            <a:b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       to set the oppressed free, </a:t>
            </a: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19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to proclaim the year of the Lord’s favour.”</a:t>
            </a:r>
          </a:p>
          <a:p>
            <a:pPr algn="l">
              <a:lnSpc>
                <a:spcPct val="114000"/>
              </a:lnSpc>
            </a:pP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20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Then he rolled up the scroll, gave it back to the attendant and sat down. The eyes of everyone in the synagogue were fastened on him. </a:t>
            </a: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21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He began by saying to them, “Today this scripture is fulfilled in your hearing.”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F78639-E33B-2415-36F4-1B5557E1BE42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CEA1434E-A47F-3390-F71B-7CF1141C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43CD8F0-31F4-8298-8548-834806D18F6F}"/>
              </a:ext>
            </a:extLst>
          </p:cNvPr>
          <p:cNvSpPr txBox="1">
            <a:spLocks/>
          </p:cNvSpPr>
          <p:nvPr/>
        </p:nvSpPr>
        <p:spPr>
          <a:xfrm>
            <a:off x="1511643" y="6118841"/>
            <a:ext cx="9144000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</a:rPr>
              <a:t>LUKE 4 (NIV)</a:t>
            </a:r>
          </a:p>
        </p:txBody>
      </p:sp>
    </p:spTree>
    <p:extLst>
      <p:ext uri="{BB962C8B-B14F-4D97-AF65-F5344CB8AC3E}">
        <p14:creationId xmlns:p14="http://schemas.microsoft.com/office/powerpoint/2010/main" val="3208037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>
            <a:alpha val="62891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6357" y="2129074"/>
            <a:ext cx="9144000" cy="290012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4000"/>
              </a:lnSpc>
            </a:pPr>
            <a:r>
              <a:rPr lang="en-AU" sz="5400" dirty="0">
                <a:solidFill>
                  <a:srgbClr val="484FFF"/>
                </a:solidFill>
                <a:effectLst/>
                <a:latin typeface="Inter Medium" panose="02000503000000020004" pitchFamily="2" charset="0"/>
                <a:ea typeface="Inter Medium" panose="02000503000000020004" pitchFamily="2" charset="0"/>
                <a:cs typeface="Calibri" panose="020F0502020204030204" pitchFamily="34" charset="0"/>
              </a:rPr>
              <a:t>So let’s not allow ourselves to get fatigued doing good. At the right time we will harvest a good crop if we don’t give up, or quit.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F78639-E33B-2415-36F4-1B5557E1BE42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CEA1434E-A47F-3390-F71B-7CF1141C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932B8A-EC1D-7CD3-82FD-13C139650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182" y="934827"/>
            <a:ext cx="669636" cy="643659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095D4026-AB9D-E34E-B50F-9B05A7149E57}"/>
              </a:ext>
            </a:extLst>
          </p:cNvPr>
          <p:cNvSpPr txBox="1">
            <a:spLocks/>
          </p:cNvSpPr>
          <p:nvPr/>
        </p:nvSpPr>
        <p:spPr>
          <a:xfrm>
            <a:off x="1511643" y="6118841"/>
            <a:ext cx="9144000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</a:rPr>
              <a:t>GALTIANS 6.9 (MSG)</a:t>
            </a:r>
          </a:p>
        </p:txBody>
      </p:sp>
    </p:spTree>
    <p:extLst>
      <p:ext uri="{BB962C8B-B14F-4D97-AF65-F5344CB8AC3E}">
        <p14:creationId xmlns:p14="http://schemas.microsoft.com/office/powerpoint/2010/main" val="1437139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AAAF5234-7B80-790E-BBC4-204F41E1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303" y="2530472"/>
            <a:ext cx="7083394" cy="179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71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A1150C-0B3B-FC4E-B915-1B840246EDAC}"/>
              </a:ext>
            </a:extLst>
          </p:cNvPr>
          <p:cNvSpPr txBox="1"/>
          <p:nvPr/>
        </p:nvSpPr>
        <p:spPr>
          <a:xfrm>
            <a:off x="929899" y="774915"/>
            <a:ext cx="1068951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(CEV) are from the Contemporary English Version Copyright © 1991, 1992, 1995 by American Bible Society. Used by Permission.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(ESV) are from the ESV® Bible (The Holy Bible, English Standard Version®), © 2001 by Crossway, a publishing ministry of Good News Publishers. Used by permission. All rights reserved.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(MSG) are taken from The Message, copyright © 1993, 2002, 2018 by Eugene H. Peterson. Used by permission of NavPress. All rights reserved. Represented by Tyndale House Publishers.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(NIV) are taken from the Holy Bible, New International Version®, NIV®. Copyright © 1973, 1978, 1984, 2011 by </a:t>
            </a:r>
            <a:r>
              <a:rPr kumimoji="0" lang="en-A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Biblica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, Inc.™ Used by permission of Zondervan. All rights reserved worldwide.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(NIVUK) are taken from the Holy Bible, New International Version® Anglicized, NIV® Copyright © 1979, 1984, 2011 by </a:t>
            </a:r>
            <a:r>
              <a:rPr kumimoji="0" lang="en-A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Biblica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, Inc.® Used by permission of Zondervan. All rights reserved worldwide.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(NLT) are taken from the Holy Bible, New Living Translation, copyright ©1996, 2004, 2015 by Tyndale House Foundation. Used by permission of Tyndale House Publishers, Carol Stream, Illinois 60188.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12525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680" y="1983849"/>
            <a:ext cx="9846639" cy="3602911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Have you ever worn a wristband, ribbon, or something similar in support of a particular cause? Why did you choose to do it?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932B8A-EC1D-7CD3-82FD-13C139650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182" y="934827"/>
            <a:ext cx="669636" cy="643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F78589-893A-9C4F-BAFA-4694F3DF4497}"/>
              </a:ext>
            </a:extLst>
          </p:cNvPr>
          <p:cNvSpPr txBox="1"/>
          <p:nvPr/>
        </p:nvSpPr>
        <p:spPr>
          <a:xfrm>
            <a:off x="3046879" y="884135"/>
            <a:ext cx="6098240" cy="68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DISCUSSION QUESTIONS:</a:t>
            </a:r>
          </a:p>
        </p:txBody>
      </p:sp>
      <p:pic>
        <p:nvPicPr>
          <p:cNvPr id="5" name="Picture 4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D24E1672-8FE5-DC4A-B6F4-13E2D7E78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35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680" y="1983849"/>
            <a:ext cx="9846639" cy="3602911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Have you ever worn a wristband, ribbon, or something similar in support of a particular cause? Why did you choose to do it?</a:t>
            </a:r>
          </a:p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Do you have any causes that you are passionate about? Why?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932B8A-EC1D-7CD3-82FD-13C139650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182" y="934827"/>
            <a:ext cx="669636" cy="643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F78589-893A-9C4F-BAFA-4694F3DF4497}"/>
              </a:ext>
            </a:extLst>
          </p:cNvPr>
          <p:cNvSpPr txBox="1"/>
          <p:nvPr/>
        </p:nvSpPr>
        <p:spPr>
          <a:xfrm>
            <a:off x="3046879" y="884135"/>
            <a:ext cx="6098240" cy="68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DISCUSSION QUESTIONS:</a:t>
            </a:r>
          </a:p>
        </p:txBody>
      </p:sp>
      <p:pic>
        <p:nvPicPr>
          <p:cNvPr id="5" name="Picture 4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D24E1672-8FE5-DC4A-B6F4-13E2D7E78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55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680" y="1983849"/>
            <a:ext cx="9846639" cy="3602911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Have you ever worn a wristband, ribbon, or something similar in support of a particular cause? Why did you choose to do it?</a:t>
            </a:r>
          </a:p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Do you have any causes that you are passionate about? Why?</a:t>
            </a:r>
          </a:p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What does “freedom” mean to you?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932B8A-EC1D-7CD3-82FD-13C139650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182" y="934827"/>
            <a:ext cx="669636" cy="643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F78589-893A-9C4F-BAFA-4694F3DF4497}"/>
              </a:ext>
            </a:extLst>
          </p:cNvPr>
          <p:cNvSpPr txBox="1"/>
          <p:nvPr/>
        </p:nvSpPr>
        <p:spPr>
          <a:xfrm>
            <a:off x="3046879" y="884135"/>
            <a:ext cx="6098240" cy="68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DISCUSSION QUESTIONS:</a:t>
            </a:r>
          </a:p>
        </p:txBody>
      </p:sp>
      <p:pic>
        <p:nvPicPr>
          <p:cNvPr id="5" name="Picture 4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D24E1672-8FE5-DC4A-B6F4-13E2D7E78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71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680" y="1983849"/>
            <a:ext cx="9846639" cy="3602911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Have you ever worn a wristband, ribbon, or something similar in support of a particular cause? Why did you choose to do it?</a:t>
            </a:r>
          </a:p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Do you have any causes that you are passionate about? Why?</a:t>
            </a:r>
          </a:p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What does “freedom” mean to you?</a:t>
            </a:r>
          </a:p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Do you think the Christian Church is concerned about freedom for the oppressed?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932B8A-EC1D-7CD3-82FD-13C139650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182" y="934827"/>
            <a:ext cx="669636" cy="643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F78589-893A-9C4F-BAFA-4694F3DF4497}"/>
              </a:ext>
            </a:extLst>
          </p:cNvPr>
          <p:cNvSpPr txBox="1"/>
          <p:nvPr/>
        </p:nvSpPr>
        <p:spPr>
          <a:xfrm>
            <a:off x="3046879" y="884135"/>
            <a:ext cx="6098240" cy="68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DISCUSSION QUESTIONS:</a:t>
            </a:r>
          </a:p>
        </p:txBody>
      </p:sp>
      <p:pic>
        <p:nvPicPr>
          <p:cNvPr id="5" name="Picture 4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D24E1672-8FE5-DC4A-B6F4-13E2D7E78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65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a ship&#10;&#10;Description automatically generated">
            <a:extLst>
              <a:ext uri="{FF2B5EF4-FFF2-40B4-BE49-F238E27FC236}">
                <a16:creationId xmlns:a16="http://schemas.microsoft.com/office/drawing/2014/main" id="{C6E81F8A-7C9E-204B-B1B1-FB92FEFD7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033" y="375090"/>
            <a:ext cx="10367063" cy="12268714"/>
          </a:xfrm>
          <a:prstGeom prst="rect">
            <a:avLst/>
          </a:prstGeom>
        </p:spPr>
      </p:pic>
      <p:pic>
        <p:nvPicPr>
          <p:cNvPr id="3" name="Picture 2" descr="A diagram of a ship&#10;&#10;Description automatically generated">
            <a:extLst>
              <a:ext uri="{FF2B5EF4-FFF2-40B4-BE49-F238E27FC236}">
                <a16:creationId xmlns:a16="http://schemas.microsoft.com/office/drawing/2014/main" id="{82C42F4C-D66F-F841-8F7B-E9637ECC2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15186">
            <a:off x="11159" y="151461"/>
            <a:ext cx="2241315" cy="26524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9141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a ship&#10;&#10;Description automatically generated">
            <a:extLst>
              <a:ext uri="{FF2B5EF4-FFF2-40B4-BE49-F238E27FC236}">
                <a16:creationId xmlns:a16="http://schemas.microsoft.com/office/drawing/2014/main" id="{C6E81F8A-7C9E-204B-B1B1-FB92FEFD7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033" y="-5707655"/>
            <a:ext cx="10367063" cy="12268714"/>
          </a:xfrm>
          <a:prstGeom prst="rect">
            <a:avLst/>
          </a:prstGeom>
        </p:spPr>
      </p:pic>
      <p:pic>
        <p:nvPicPr>
          <p:cNvPr id="3" name="Picture 2" descr="A diagram of a ship&#10;&#10;Description automatically generated">
            <a:extLst>
              <a:ext uri="{FF2B5EF4-FFF2-40B4-BE49-F238E27FC236}">
                <a16:creationId xmlns:a16="http://schemas.microsoft.com/office/drawing/2014/main" id="{82C42F4C-D66F-F841-8F7B-E9637ECC2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15186">
            <a:off x="11159" y="151461"/>
            <a:ext cx="2241315" cy="26524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3675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E88E736A-D95A-9A46-A8F0-1BAD27245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707" y="640281"/>
            <a:ext cx="8684744" cy="4924836"/>
          </a:xfrm>
          <a:prstGeom prst="rect">
            <a:avLst/>
          </a:prstGeom>
        </p:spPr>
      </p:pic>
      <p:pic>
        <p:nvPicPr>
          <p:cNvPr id="3" name="Picture 2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92D51BEC-6721-264E-8D02-597048599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3114463" y="6110513"/>
            <a:ext cx="8684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1800" b="1" dirty="0">
                <a:solidFill>
                  <a:srgbClr val="6680FF"/>
                </a:solidFill>
                <a:effectLst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AM I NOT A MAN AND A BROTHER? THE ABOLITION OF THE SLAVE TRADE</a:t>
            </a:r>
            <a:endParaRPr lang="en-AU" b="1" dirty="0">
              <a:solidFill>
                <a:srgbClr val="6680FF"/>
              </a:solidFill>
              <a:latin typeface="Quasimoda Bold" pitchFamily="2" charset="77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570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66C0DA-C283-D19B-4738-47CF0ACC7D96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pic>
        <p:nvPicPr>
          <p:cNvPr id="6" name="Picture 5" descr="A blue quote mark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A25FD94-119A-61C5-5144-2C92AA852E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b="23639"/>
          <a:stretch/>
        </p:blipFill>
        <p:spPr>
          <a:xfrm>
            <a:off x="895160" y="1655657"/>
            <a:ext cx="1037967" cy="79260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CB3519C-695A-7649-B1C5-D7CE0DDBEC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3127" y="1792350"/>
            <a:ext cx="7567941" cy="2993172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AU" sz="4000" dirty="0">
                <a:solidFill>
                  <a:schemeClr val="bg1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Wilberforce’s new-found faith came [with] a passionate commitment to action on behalf of others.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470801-E1F1-A04A-9203-F41B2C314B42}"/>
              </a:ext>
            </a:extLst>
          </p:cNvPr>
          <p:cNvSpPr txBox="1"/>
          <p:nvPr/>
        </p:nvSpPr>
        <p:spPr>
          <a:xfrm>
            <a:off x="5856790" y="6110513"/>
            <a:ext cx="2992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1800" b="1" dirty="0">
                <a:solidFill>
                  <a:srgbClr val="6680FF"/>
                </a:solidFill>
                <a:effectLst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SIMON SMART</a:t>
            </a:r>
            <a:endParaRPr lang="en-AU" b="1" dirty="0">
              <a:solidFill>
                <a:srgbClr val="6680FF"/>
              </a:solidFill>
              <a:latin typeface="Quasimoda Bold" pitchFamily="2" charset="77"/>
              <a:ea typeface="Inter Medium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E31EFB-4F69-D043-9902-227078AF74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0" b="96941" l="9922" r="89948">
                        <a14:foregroundMark x1="16449" y1="92553" x2="58094" y2="90027"/>
                        <a14:foregroundMark x1="58094" y1="90027" x2="76371" y2="76995"/>
                        <a14:foregroundMark x1="76371" y1="76995" x2="85509" y2="81782"/>
                        <a14:foregroundMark x1="85509" y1="81782" x2="85117" y2="95878"/>
                        <a14:foregroundMark x1="72324" y1="96941" x2="45431" y2="96941"/>
                        <a14:foregroundMark x1="65013" y1="45612" x2="66841" y2="56383"/>
                        <a14:foregroundMark x1="66841" y1="56383" x2="65535" y2="61170"/>
                        <a14:foregroundMark x1="48042" y1="58112" x2="55222" y2="68617"/>
                        <a14:foregroundMark x1="44778" y1="10372" x2="44778" y2="10372"/>
                        <a14:foregroundMark x1="43603" y1="11702" x2="43603" y2="11702"/>
                        <a14:foregroundMark x1="64621" y1="14229" x2="64621" y2="14229"/>
                        <a14:foregroundMark x1="64752" y1="13963" x2="64752" y2="13963"/>
                        <a14:backgroundMark x1="24151" y1="98005" x2="24151" y2="98005"/>
                        <a14:backgroundMark x1="24151" y1="97473" x2="24151" y2="97473"/>
                        <a14:backgroundMark x1="24282" y1="96941" x2="24282" y2="96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6684" y="3120721"/>
            <a:ext cx="3806856" cy="373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0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7645853-307d-4b05-be0b-9da5414d87ee">
      <Terms xmlns="http://schemas.microsoft.com/office/infopath/2007/PartnerControls"/>
    </lcf76f155ced4ddcb4097134ff3c332f>
    <TaxCatchAll xmlns="5661967f-e2ac-499a-9bcc-291dead05c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DF7B0579B2644CAE17FD5A05CB1A9B" ma:contentTypeVersion="19" ma:contentTypeDescription="Create a new document." ma:contentTypeScope="" ma:versionID="2eff07a9f0f66ab1e5020ef942537fc2">
  <xsd:schema xmlns:xsd="http://www.w3.org/2001/XMLSchema" xmlns:xs="http://www.w3.org/2001/XMLSchema" xmlns:p="http://schemas.microsoft.com/office/2006/metadata/properties" xmlns:ns2="77645853-307d-4b05-be0b-9da5414d87ee" xmlns:ns3="5661967f-e2ac-499a-9bcc-291dead05cda" targetNamespace="http://schemas.microsoft.com/office/2006/metadata/properties" ma:root="true" ma:fieldsID="1e1cbcf46d03f0dba3317b3dd9bc48a4" ns2:_="" ns3:_="">
    <xsd:import namespace="77645853-307d-4b05-be0b-9da5414d87ee"/>
    <xsd:import namespace="5661967f-e2ac-499a-9bcc-291dead05c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645853-307d-4b05-be0b-9da5414d87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6eca896-5807-49d8-bde8-c00d98f9c9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1967f-e2ac-499a-9bcc-291dead05c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ebaaede-9149-49a6-aad8-ed27811c0432}" ma:internalName="TaxCatchAll" ma:showField="CatchAllData" ma:web="5661967f-e2ac-499a-9bcc-291dead05c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B83C4B-2887-4F18-9CD9-753EB1068D87}">
  <ds:schemaRefs>
    <ds:schemaRef ds:uri="http://purl.org/dc/dcmitype/"/>
    <ds:schemaRef ds:uri="http://schemas.microsoft.com/office/2006/documentManagement/types"/>
    <ds:schemaRef ds:uri="http://purl.org/dc/elements/1.1/"/>
    <ds:schemaRef ds:uri="5661967f-e2ac-499a-9bcc-291dead05cda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77645853-307d-4b05-be0b-9da5414d87ee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BB945FC-F080-4BA9-8FCD-7646992FDF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645853-307d-4b05-be0b-9da5414d87ee"/>
    <ds:schemaRef ds:uri="5661967f-e2ac-499a-9bcc-291dead05c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5851A8F-54FF-4098-91E0-9D8A4E9914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9226</TotalTime>
  <Words>828</Words>
  <Application>Microsoft Macintosh PowerPoint</Application>
  <PresentationFormat>Widescreen</PresentationFormat>
  <Paragraphs>68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Quasimoda Bold</vt:lpstr>
      <vt:lpstr>Inter</vt:lpstr>
      <vt:lpstr>Calibri</vt:lpstr>
      <vt:lpstr>Aptos</vt:lpstr>
      <vt:lpstr>Arial</vt:lpstr>
      <vt:lpstr>Inter Light</vt:lpstr>
      <vt:lpstr>Inter Medium</vt:lpstr>
      <vt:lpstr>Aptos Display</vt:lpstr>
      <vt:lpstr>Office Theme</vt:lpstr>
      <vt:lpstr>ABOLITION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WEDGWOOD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Nate Armsberry</dc:creator>
  <cp:keywords/>
  <dc:description/>
  <cp:lastModifiedBy>Nate Armsberry</cp:lastModifiedBy>
  <cp:revision>22</cp:revision>
  <dcterms:created xsi:type="dcterms:W3CDTF">2024-10-01T23:56:46Z</dcterms:created>
  <dcterms:modified xsi:type="dcterms:W3CDTF">2025-02-26T22:48:05Z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0x0101005ADF7B0579B2644CAE17FD5A05CB1A9B</vt:lpwstr>
  </property>
  <property fmtid="{D5CDD505-2E9C-101B-9397-08002B2CF9AE}" pid="3" name="MediaServiceImageTags">
    <vt:lpwstr/>
  </property>
</Properties>
</file>