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7"/>
  </p:notesMasterIdLst>
  <p:sldIdLst>
    <p:sldId id="316" r:id="rId5"/>
    <p:sldId id="347" r:id="rId6"/>
    <p:sldId id="270" r:id="rId7"/>
    <p:sldId id="351" r:id="rId8"/>
    <p:sldId id="352" r:id="rId9"/>
    <p:sldId id="332" r:id="rId10"/>
    <p:sldId id="263" r:id="rId11"/>
    <p:sldId id="353" r:id="rId12"/>
    <p:sldId id="330" r:id="rId13"/>
    <p:sldId id="348" r:id="rId14"/>
    <p:sldId id="298" r:id="rId15"/>
    <p:sldId id="358" r:id="rId16"/>
  </p:sldIdLst>
  <p:sldSz cx="12192000" cy="6858000"/>
  <p:notesSz cx="6858000" cy="9144000"/>
  <p:embeddedFontLst>
    <p:embeddedFont>
      <p:font typeface="Aptos" panose="020B0004020202020204" pitchFamily="34" charset="0"/>
      <p:regular r:id="rId18"/>
      <p:bold r:id="rId19"/>
      <p:italic r:id="rId20"/>
      <p:boldItalic r:id="rId21"/>
    </p:embeddedFont>
    <p:embeddedFont>
      <p:font typeface="Aptos Display" panose="020B000402020202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Inter Light" panose="02000503000000020004" pitchFamily="2" charset="0"/>
      <p:regular r:id="rId30"/>
      <p:bold r:id="rId31"/>
      <p:italic r:id="rId32"/>
      <p:boldItalic r:id="rId33"/>
    </p:embeddedFont>
    <p:embeddedFont>
      <p:font typeface="Inter Medium" panose="02000503000000020004" pitchFamily="2" charset="0"/>
      <p:regular r:id="rId34"/>
      <p:bold r:id="rId35"/>
      <p:italic r:id="rId36"/>
      <p:boldItalic r:id="rId37"/>
    </p:embeddedFont>
    <p:embeddedFont>
      <p:font typeface="Quasimoda Bold" pitchFamily="2" charset="7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2FF"/>
    <a:srgbClr val="DCE3FF"/>
    <a:srgbClr val="484FFF"/>
    <a:srgbClr val="6680FF"/>
    <a:srgbClr val="353AC5"/>
    <a:srgbClr val="2A2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8D0F31-4712-2742-B74A-347C84B5D78E}" v="3" dt="2025-02-26T22:55:18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7"/>
    <p:restoredTop sz="78548"/>
  </p:normalViewPr>
  <p:slideViewPr>
    <p:cSldViewPr snapToGrid="0">
      <p:cViewPr varScale="1">
        <p:scale>
          <a:sx n="120" d="100"/>
          <a:sy n="120" d="100"/>
        </p:scale>
        <p:origin x="2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e Armsberry" userId="f8fef281-f395-4cac-91a1-46dac0566877" providerId="ADAL" clId="{6E8D0F31-4712-2742-B74A-347C84B5D78E}"/>
    <pc:docChg chg="addSld delSld modSld">
      <pc:chgData name="Nate Armsberry" userId="f8fef281-f395-4cac-91a1-46dac0566877" providerId="ADAL" clId="{6E8D0F31-4712-2742-B74A-347C84B5D78E}" dt="2025-02-26T22:55:18.562" v="2"/>
      <pc:docMkLst>
        <pc:docMk/>
      </pc:docMkLst>
      <pc:sldChg chg="add del setBg">
        <pc:chgData name="Nate Armsberry" userId="f8fef281-f395-4cac-91a1-46dac0566877" providerId="ADAL" clId="{6E8D0F31-4712-2742-B74A-347C84B5D78E}" dt="2025-02-26T22:55:18.562" v="2"/>
        <pc:sldMkLst>
          <pc:docMk/>
          <pc:sldMk cId="2212525596" sldId="358"/>
        </pc:sldMkLst>
      </pc:sldChg>
    </pc:docChg>
  </pc:docChgLst>
  <pc:docChgLst>
    <pc:chgData name="Nate Armsberry" userId="f8fef281-f395-4cac-91a1-46dac0566877" providerId="ADAL" clId="{00A7731C-737A-7F47-99F6-8E8007CDB672}"/>
    <pc:docChg chg="undo custSel addSld delSld modSld sldOrd">
      <pc:chgData name="Nate Armsberry" userId="f8fef281-f395-4cac-91a1-46dac0566877" providerId="ADAL" clId="{00A7731C-737A-7F47-99F6-8E8007CDB672}" dt="2025-01-19T23:36:13.740" v="838"/>
      <pc:docMkLst>
        <pc:docMk/>
      </pc:docMkLst>
      <pc:sldChg chg="addSp delSp modSp del mod">
        <pc:chgData name="Nate Armsberry" userId="f8fef281-f395-4cac-91a1-46dac0566877" providerId="ADAL" clId="{00A7731C-737A-7F47-99F6-8E8007CDB672}" dt="2025-01-19T23:33:25.441" v="827" actId="2696"/>
        <pc:sldMkLst>
          <pc:docMk/>
          <pc:sldMk cId="346829815" sldId="258"/>
        </pc:sldMkLst>
        <pc:picChg chg="del">
          <ac:chgData name="Nate Armsberry" userId="f8fef281-f395-4cac-91a1-46dac0566877" providerId="ADAL" clId="{00A7731C-737A-7F47-99F6-8E8007CDB672}" dt="2025-01-19T22:23:08.209" v="448" actId="478"/>
          <ac:picMkLst>
            <pc:docMk/>
            <pc:sldMk cId="346829815" sldId="258"/>
            <ac:picMk id="5" creationId="{8C8C9B05-5D6A-B8B4-A32F-D269D9FBA513}"/>
          </ac:picMkLst>
        </pc:picChg>
        <pc:picChg chg="add del mod">
          <ac:chgData name="Nate Armsberry" userId="f8fef281-f395-4cac-91a1-46dac0566877" providerId="ADAL" clId="{00A7731C-737A-7F47-99F6-8E8007CDB672}" dt="2025-01-19T22:22:57.291" v="443"/>
          <ac:picMkLst>
            <pc:docMk/>
            <pc:sldMk cId="346829815" sldId="258"/>
            <ac:picMk id="11" creationId="{0921823D-A692-E945-8CCC-5AEF3808D5F3}"/>
          </ac:picMkLst>
        </pc:picChg>
        <pc:picChg chg="add del">
          <ac:chgData name="Nate Armsberry" userId="f8fef281-f395-4cac-91a1-46dac0566877" providerId="ADAL" clId="{00A7731C-737A-7F47-99F6-8E8007CDB672}" dt="2025-01-19T22:23:05.675" v="447" actId="478"/>
          <ac:picMkLst>
            <pc:docMk/>
            <pc:sldMk cId="346829815" sldId="258"/>
            <ac:picMk id="12" creationId="{0C9D09FA-BDBC-72A6-1325-18997D5B643B}"/>
          </ac:picMkLst>
        </pc:picChg>
        <pc:picChg chg="add del mod">
          <ac:chgData name="Nate Armsberry" userId="f8fef281-f395-4cac-91a1-46dac0566877" providerId="ADAL" clId="{00A7731C-737A-7F47-99F6-8E8007CDB672}" dt="2025-01-19T22:23:02.361" v="446"/>
          <ac:picMkLst>
            <pc:docMk/>
            <pc:sldMk cId="346829815" sldId="258"/>
            <ac:picMk id="17" creationId="{EC171852-5702-1E4F-997E-F278C53F83AC}"/>
          </ac:picMkLst>
        </pc:picChg>
        <pc:picChg chg="add mod">
          <ac:chgData name="Nate Armsberry" userId="f8fef281-f395-4cac-91a1-46dac0566877" providerId="ADAL" clId="{00A7731C-737A-7F47-99F6-8E8007CDB672}" dt="2025-01-19T22:23:09.020" v="449"/>
          <ac:picMkLst>
            <pc:docMk/>
            <pc:sldMk cId="346829815" sldId="258"/>
            <ac:picMk id="18" creationId="{0B5CA01F-5A7E-3E4A-9049-64EA299F37ED}"/>
          </ac:picMkLst>
        </pc:picChg>
      </pc:sldChg>
      <pc:sldChg chg="del">
        <pc:chgData name="Nate Armsberry" userId="f8fef281-f395-4cac-91a1-46dac0566877" providerId="ADAL" clId="{00A7731C-737A-7F47-99F6-8E8007CDB672}" dt="2025-01-19T23:33:19.520" v="826" actId="2696"/>
        <pc:sldMkLst>
          <pc:docMk/>
          <pc:sldMk cId="344580850" sldId="259"/>
        </pc:sldMkLst>
      </pc:sldChg>
      <pc:sldChg chg="del">
        <pc:chgData name="Nate Armsberry" userId="f8fef281-f395-4cac-91a1-46dac0566877" providerId="ADAL" clId="{00A7731C-737A-7F47-99F6-8E8007CDB672}" dt="2025-01-19T23:33:19.520" v="826" actId="2696"/>
        <pc:sldMkLst>
          <pc:docMk/>
          <pc:sldMk cId="56837992" sldId="261"/>
        </pc:sldMkLst>
      </pc:sldChg>
      <pc:sldChg chg="addSp delSp modSp del mod">
        <pc:chgData name="Nate Armsberry" userId="f8fef281-f395-4cac-91a1-46dac0566877" providerId="ADAL" clId="{00A7731C-737A-7F47-99F6-8E8007CDB672}" dt="2025-01-19T23:33:25.441" v="827" actId="2696"/>
        <pc:sldMkLst>
          <pc:docMk/>
          <pc:sldMk cId="3677428545" sldId="262"/>
        </pc:sldMkLst>
        <pc:picChg chg="del">
          <ac:chgData name="Nate Armsberry" userId="f8fef281-f395-4cac-91a1-46dac0566877" providerId="ADAL" clId="{00A7731C-737A-7F47-99F6-8E8007CDB672}" dt="2025-01-19T22:23:13.304" v="451" actId="478"/>
          <ac:picMkLst>
            <pc:docMk/>
            <pc:sldMk cId="3677428545" sldId="262"/>
            <ac:picMk id="5" creationId="{8C8C9B05-5D6A-B8B4-A32F-D269D9FBA513}"/>
          </ac:picMkLst>
        </pc:picChg>
        <pc:picChg chg="add mod">
          <ac:chgData name="Nate Armsberry" userId="f8fef281-f395-4cac-91a1-46dac0566877" providerId="ADAL" clId="{00A7731C-737A-7F47-99F6-8E8007CDB672}" dt="2025-01-19T22:23:14.486" v="452"/>
          <ac:picMkLst>
            <pc:docMk/>
            <pc:sldMk cId="3677428545" sldId="262"/>
            <ac:picMk id="11" creationId="{02AEF69B-9B44-5843-88ED-E8E93B915950}"/>
          </ac:picMkLst>
        </pc:picChg>
        <pc:picChg chg="del">
          <ac:chgData name="Nate Armsberry" userId="f8fef281-f395-4cac-91a1-46dac0566877" providerId="ADAL" clId="{00A7731C-737A-7F47-99F6-8E8007CDB672}" dt="2025-01-19T22:23:12.572" v="450" actId="478"/>
          <ac:picMkLst>
            <pc:docMk/>
            <pc:sldMk cId="3677428545" sldId="262"/>
            <ac:picMk id="12" creationId="{0C9D09FA-BDBC-72A6-1325-18997D5B643B}"/>
          </ac:picMkLst>
        </pc:picChg>
      </pc:sldChg>
      <pc:sldChg chg="addSp delSp modSp mod ord">
        <pc:chgData name="Nate Armsberry" userId="f8fef281-f395-4cac-91a1-46dac0566877" providerId="ADAL" clId="{00A7731C-737A-7F47-99F6-8E8007CDB672}" dt="2025-01-19T22:22:44.279" v="440" actId="1036"/>
        <pc:sldMkLst>
          <pc:docMk/>
          <pc:sldMk cId="3538741190" sldId="263"/>
        </pc:sldMkLst>
        <pc:picChg chg="del">
          <ac:chgData name="Nate Armsberry" userId="f8fef281-f395-4cac-91a1-46dac0566877" providerId="ADAL" clId="{00A7731C-737A-7F47-99F6-8E8007CDB672}" dt="2025-01-19T22:22:05.498" v="421" actId="478"/>
          <ac:picMkLst>
            <pc:docMk/>
            <pc:sldMk cId="3538741190" sldId="263"/>
            <ac:picMk id="3" creationId="{ECD561A1-739F-9E48-94F3-F0E1AFB04221}"/>
          </ac:picMkLst>
        </pc:picChg>
        <pc:picChg chg="add mod">
          <ac:chgData name="Nate Armsberry" userId="f8fef281-f395-4cac-91a1-46dac0566877" providerId="ADAL" clId="{00A7731C-737A-7F47-99F6-8E8007CDB672}" dt="2025-01-19T22:22:44.279" v="440" actId="1036"/>
          <ac:picMkLst>
            <pc:docMk/>
            <pc:sldMk cId="3538741190" sldId="263"/>
            <ac:picMk id="4" creationId="{14C1E1F9-5001-BD44-BDED-B3B8E7EDF741}"/>
          </ac:picMkLst>
        </pc:picChg>
        <pc:picChg chg="add mod">
          <ac:chgData name="Nate Armsberry" userId="f8fef281-f395-4cac-91a1-46dac0566877" providerId="ADAL" clId="{00A7731C-737A-7F47-99F6-8E8007CDB672}" dt="2025-01-19T22:22:36.988" v="428" actId="29295"/>
          <ac:picMkLst>
            <pc:docMk/>
            <pc:sldMk cId="3538741190" sldId="263"/>
            <ac:picMk id="5" creationId="{B14B9821-49FE-D04E-BA23-B34AC0479872}"/>
          </ac:picMkLst>
        </pc:picChg>
      </pc:sldChg>
      <pc:sldChg chg="addSp delSp modSp mod ord">
        <pc:chgData name="Nate Armsberry" userId="f8fef281-f395-4cac-91a1-46dac0566877" providerId="ADAL" clId="{00A7731C-737A-7F47-99F6-8E8007CDB672}" dt="2025-01-19T22:08:59.622" v="309" actId="732"/>
        <pc:sldMkLst>
          <pc:docMk/>
          <pc:sldMk cId="3079141527" sldId="270"/>
        </pc:sldMkLst>
        <pc:spChg chg="del">
          <ac:chgData name="Nate Armsberry" userId="f8fef281-f395-4cac-91a1-46dac0566877" providerId="ADAL" clId="{00A7731C-737A-7F47-99F6-8E8007CDB672}" dt="2025-01-19T22:07:48.497" v="240" actId="478"/>
          <ac:spMkLst>
            <pc:docMk/>
            <pc:sldMk cId="3079141527" sldId="270"/>
            <ac:spMk id="5" creationId="{F60BB059-D3CB-0E43-BA34-9A726A1E61F4}"/>
          </ac:spMkLst>
        </pc:spChg>
        <pc:spChg chg="del">
          <ac:chgData name="Nate Armsberry" userId="f8fef281-f395-4cac-91a1-46dac0566877" providerId="ADAL" clId="{00A7731C-737A-7F47-99F6-8E8007CDB672}" dt="2025-01-19T22:07:50.377" v="241" actId="478"/>
          <ac:spMkLst>
            <pc:docMk/>
            <pc:sldMk cId="3079141527" sldId="270"/>
            <ac:spMk id="6" creationId="{61B952F4-8C1D-BC46-8559-9989E90CDB52}"/>
          </ac:spMkLst>
        </pc:spChg>
        <pc:picChg chg="add mod modCrop">
          <ac:chgData name="Nate Armsberry" userId="f8fef281-f395-4cac-91a1-46dac0566877" providerId="ADAL" clId="{00A7731C-737A-7F47-99F6-8E8007CDB672}" dt="2025-01-19T22:08:59.622" v="309" actId="732"/>
          <ac:picMkLst>
            <pc:docMk/>
            <pc:sldMk cId="3079141527" sldId="270"/>
            <ac:picMk id="3" creationId="{E698AC0F-6512-FE47-89C3-3E2196E1908C}"/>
          </ac:picMkLst>
        </pc:picChg>
        <pc:picChg chg="add del mod">
          <ac:chgData name="Nate Armsberry" userId="f8fef281-f395-4cac-91a1-46dac0566877" providerId="ADAL" clId="{00A7731C-737A-7F47-99F6-8E8007CDB672}" dt="2025-01-19T22:08:24.132" v="254" actId="478"/>
          <ac:picMkLst>
            <pc:docMk/>
            <pc:sldMk cId="3079141527" sldId="270"/>
            <ac:picMk id="7" creationId="{CCF031F6-A2B3-254E-8982-029E4519EEAF}"/>
          </ac:picMkLst>
        </pc:picChg>
        <pc:picChg chg="add del mod">
          <ac:chgData name="Nate Armsberry" userId="f8fef281-f395-4cac-91a1-46dac0566877" providerId="ADAL" clId="{00A7731C-737A-7F47-99F6-8E8007CDB672}" dt="2025-01-19T22:08:23.169" v="253" actId="478"/>
          <ac:picMkLst>
            <pc:docMk/>
            <pc:sldMk cId="3079141527" sldId="270"/>
            <ac:picMk id="9" creationId="{2353E421-3120-1E4B-BE1B-31A036F69674}"/>
          </ac:picMkLst>
        </pc:picChg>
        <pc:picChg chg="del">
          <ac:chgData name="Nate Armsberry" userId="f8fef281-f395-4cac-91a1-46dac0566877" providerId="ADAL" clId="{00A7731C-737A-7F47-99F6-8E8007CDB672}" dt="2025-01-19T22:07:51.277" v="242" actId="478"/>
          <ac:picMkLst>
            <pc:docMk/>
            <pc:sldMk cId="3079141527" sldId="270"/>
            <ac:picMk id="1026" creationId="{35385326-6CCC-6147-A737-3D427066BED1}"/>
          </ac:picMkLst>
        </pc:picChg>
      </pc:sldChg>
      <pc:sldChg chg="del ord">
        <pc:chgData name="Nate Armsberry" userId="f8fef281-f395-4cac-91a1-46dac0566877" providerId="ADAL" clId="{00A7731C-737A-7F47-99F6-8E8007CDB672}" dt="2025-01-19T22:43:57.961" v="724" actId="2696"/>
        <pc:sldMkLst>
          <pc:docMk/>
          <pc:sldMk cId="1437139007" sldId="275"/>
        </pc:sldMkLst>
      </pc:sldChg>
      <pc:sldChg chg="addSp modSp del">
        <pc:chgData name="Nate Armsberry" userId="f8fef281-f395-4cac-91a1-46dac0566877" providerId="ADAL" clId="{00A7731C-737A-7F47-99F6-8E8007CDB672}" dt="2025-01-19T23:33:19.520" v="826" actId="2696"/>
        <pc:sldMkLst>
          <pc:docMk/>
          <pc:sldMk cId="352852625" sldId="279"/>
        </pc:sldMkLst>
        <pc:picChg chg="add mod">
          <ac:chgData name="Nate Armsberry" userId="f8fef281-f395-4cac-91a1-46dac0566877" providerId="ADAL" clId="{00A7731C-737A-7F47-99F6-8E8007CDB672}" dt="2025-01-19T22:24:45.640" v="462"/>
          <ac:picMkLst>
            <pc:docMk/>
            <pc:sldMk cId="352852625" sldId="279"/>
            <ac:picMk id="4" creationId="{B37FDA74-42AD-F04C-91D6-AB6F7E462DD1}"/>
          </ac:picMkLst>
        </pc:picChg>
      </pc:sldChg>
      <pc:sldChg chg="del ord">
        <pc:chgData name="Nate Armsberry" userId="f8fef281-f395-4cac-91a1-46dac0566877" providerId="ADAL" clId="{00A7731C-737A-7F47-99F6-8E8007CDB672}" dt="2025-01-19T23:33:32.947" v="829" actId="2696"/>
        <pc:sldMkLst>
          <pc:docMk/>
          <pc:sldMk cId="1527028114" sldId="281"/>
        </pc:sldMkLst>
      </pc:sldChg>
      <pc:sldChg chg="ord">
        <pc:chgData name="Nate Armsberry" userId="f8fef281-f395-4cac-91a1-46dac0566877" providerId="ADAL" clId="{00A7731C-737A-7F47-99F6-8E8007CDB672}" dt="2025-01-19T22:35:38.579" v="597" actId="20578"/>
        <pc:sldMkLst>
          <pc:docMk/>
          <pc:sldMk cId="1194171821" sldId="298"/>
        </pc:sldMkLst>
      </pc:sldChg>
      <pc:sldChg chg="del">
        <pc:chgData name="Nate Armsberry" userId="f8fef281-f395-4cac-91a1-46dac0566877" providerId="ADAL" clId="{00A7731C-737A-7F47-99F6-8E8007CDB672}" dt="2025-01-19T23:33:34.675" v="830" actId="2696"/>
        <pc:sldMkLst>
          <pc:docMk/>
          <pc:sldMk cId="2623468426" sldId="314"/>
        </pc:sldMkLst>
      </pc:sldChg>
      <pc:sldChg chg="modSp mod">
        <pc:chgData name="Nate Armsberry" userId="f8fef281-f395-4cac-91a1-46dac0566877" providerId="ADAL" clId="{00A7731C-737A-7F47-99F6-8E8007CDB672}" dt="2025-01-19T22:34:52.346" v="591" actId="6549"/>
        <pc:sldMkLst>
          <pc:docMk/>
          <pc:sldMk cId="1063072475" sldId="316"/>
        </pc:sldMkLst>
        <pc:spChg chg="mod">
          <ac:chgData name="Nate Armsberry" userId="f8fef281-f395-4cac-91a1-46dac0566877" providerId="ADAL" clId="{00A7731C-737A-7F47-99F6-8E8007CDB672}" dt="2025-01-19T21:30:20.420" v="40" actId="404"/>
          <ac:spMkLst>
            <pc:docMk/>
            <pc:sldMk cId="1063072475" sldId="316"/>
            <ac:spMk id="2" creationId="{37FB4868-8642-4832-6944-D2B7F5DCE22A}"/>
          </ac:spMkLst>
        </pc:spChg>
        <pc:spChg chg="mod">
          <ac:chgData name="Nate Armsberry" userId="f8fef281-f395-4cac-91a1-46dac0566877" providerId="ADAL" clId="{00A7731C-737A-7F47-99F6-8E8007CDB672}" dt="2025-01-19T22:34:52.346" v="591" actId="6549"/>
          <ac:spMkLst>
            <pc:docMk/>
            <pc:sldMk cId="1063072475" sldId="316"/>
            <ac:spMk id="7" creationId="{67B9C675-171F-7746-9B11-81B5DE122A23}"/>
          </ac:spMkLst>
        </pc:spChg>
      </pc:sldChg>
      <pc:sldChg chg="del ord">
        <pc:chgData name="Nate Armsberry" userId="f8fef281-f395-4cac-91a1-46dac0566877" providerId="ADAL" clId="{00A7731C-737A-7F47-99F6-8E8007CDB672}" dt="2025-01-19T23:33:32.947" v="829" actId="2696"/>
        <pc:sldMkLst>
          <pc:docMk/>
          <pc:sldMk cId="684135696" sldId="329"/>
        </pc:sldMkLst>
      </pc:sldChg>
      <pc:sldChg chg="modSp mod ord">
        <pc:chgData name="Nate Armsberry" userId="f8fef281-f395-4cac-91a1-46dac0566877" providerId="ADAL" clId="{00A7731C-737A-7F47-99F6-8E8007CDB672}" dt="2025-01-19T22:44:00.192" v="725" actId="20578"/>
        <pc:sldMkLst>
          <pc:docMk/>
          <pc:sldMk cId="3208037075" sldId="330"/>
        </pc:sldMkLst>
        <pc:spChg chg="mod">
          <ac:chgData name="Nate Armsberry" userId="f8fef281-f395-4cac-91a1-46dac0566877" providerId="ADAL" clId="{00A7731C-737A-7F47-99F6-8E8007CDB672}" dt="2025-01-19T22:43:40.687" v="723" actId="1076"/>
          <ac:spMkLst>
            <pc:docMk/>
            <pc:sldMk cId="3208037075" sldId="330"/>
            <ac:spMk id="3" creationId="{70FB803F-B376-22DE-710F-147422FF045C}"/>
          </ac:spMkLst>
        </pc:spChg>
        <pc:spChg chg="mod">
          <ac:chgData name="Nate Armsberry" userId="f8fef281-f395-4cac-91a1-46dac0566877" providerId="ADAL" clId="{00A7731C-737A-7F47-99F6-8E8007CDB672}" dt="2025-01-19T22:40:00.862" v="651" actId="6549"/>
          <ac:spMkLst>
            <pc:docMk/>
            <pc:sldMk cId="3208037075" sldId="330"/>
            <ac:spMk id="7" creationId="{843CD8F0-31F4-8298-8548-834806D18F6F}"/>
          </ac:spMkLst>
        </pc:spChg>
      </pc:sldChg>
      <pc:sldChg chg="del">
        <pc:chgData name="Nate Armsberry" userId="f8fef281-f395-4cac-91a1-46dac0566877" providerId="ADAL" clId="{00A7731C-737A-7F47-99F6-8E8007CDB672}" dt="2025-01-19T23:33:19.520" v="826" actId="2696"/>
        <pc:sldMkLst>
          <pc:docMk/>
          <pc:sldMk cId="3175599261" sldId="331"/>
        </pc:sldMkLst>
      </pc:sldChg>
      <pc:sldChg chg="addSp delSp modSp mod ord">
        <pc:chgData name="Nate Armsberry" userId="f8fef281-f395-4cac-91a1-46dac0566877" providerId="ADAL" clId="{00A7731C-737A-7F47-99F6-8E8007CDB672}" dt="2025-01-19T22:22:01.432" v="420" actId="20578"/>
        <pc:sldMkLst>
          <pc:docMk/>
          <pc:sldMk cId="1160570302" sldId="332"/>
        </pc:sldMkLst>
        <pc:spChg chg="mod">
          <ac:chgData name="Nate Armsberry" userId="f8fef281-f395-4cac-91a1-46dac0566877" providerId="ADAL" clId="{00A7731C-737A-7F47-99F6-8E8007CDB672}" dt="2025-01-19T22:20:00.940" v="414" actId="20577"/>
          <ac:spMkLst>
            <pc:docMk/>
            <pc:sldMk cId="1160570302" sldId="332"/>
            <ac:spMk id="4" creationId="{A2776969-A803-A446-AA24-A4D0C4EEA357}"/>
          </ac:spMkLst>
        </pc:spChg>
        <pc:picChg chg="add del">
          <ac:chgData name="Nate Armsberry" userId="f8fef281-f395-4cac-91a1-46dac0566877" providerId="ADAL" clId="{00A7731C-737A-7F47-99F6-8E8007CDB672}" dt="2025-01-19T22:19:00.388" v="385"/>
          <ac:picMkLst>
            <pc:docMk/>
            <pc:sldMk cId="1160570302" sldId="332"/>
            <ac:picMk id="2" creationId="{A9307BCC-41B4-5546-946B-361EFF006D71}"/>
          </ac:picMkLst>
        </pc:picChg>
        <pc:picChg chg="add mod">
          <ac:chgData name="Nate Armsberry" userId="f8fef281-f395-4cac-91a1-46dac0566877" providerId="ADAL" clId="{00A7731C-737A-7F47-99F6-8E8007CDB672}" dt="2025-01-19T22:19:45.725" v="392"/>
          <ac:picMkLst>
            <pc:docMk/>
            <pc:sldMk cId="1160570302" sldId="332"/>
            <ac:picMk id="5" creationId="{F1B43BAE-8726-2B41-8209-0EC55C11099F}"/>
          </ac:picMkLst>
        </pc:picChg>
        <pc:picChg chg="add del">
          <ac:chgData name="Nate Armsberry" userId="f8fef281-f395-4cac-91a1-46dac0566877" providerId="ADAL" clId="{00A7731C-737A-7F47-99F6-8E8007CDB672}" dt="2025-01-19T22:19:20.054" v="391" actId="478"/>
          <ac:picMkLst>
            <pc:docMk/>
            <pc:sldMk cId="1160570302" sldId="332"/>
            <ac:picMk id="14" creationId="{21AC413D-014D-0F4C-8343-6BB56016A1A7}"/>
          </ac:picMkLst>
        </pc:picChg>
      </pc:sldChg>
      <pc:sldChg chg="addSp delSp modSp del mod">
        <pc:chgData name="Nate Armsberry" userId="f8fef281-f395-4cac-91a1-46dac0566877" providerId="ADAL" clId="{00A7731C-737A-7F47-99F6-8E8007CDB672}" dt="2025-01-19T23:33:25.441" v="827" actId="2696"/>
        <pc:sldMkLst>
          <pc:docMk/>
          <pc:sldMk cId="3272159636" sldId="340"/>
        </pc:sldMkLst>
        <pc:picChg chg="del">
          <ac:chgData name="Nate Armsberry" userId="f8fef281-f395-4cac-91a1-46dac0566877" providerId="ADAL" clId="{00A7731C-737A-7F47-99F6-8E8007CDB672}" dt="2025-01-19T22:23:18.592" v="454" actId="478"/>
          <ac:picMkLst>
            <pc:docMk/>
            <pc:sldMk cId="3272159636" sldId="340"/>
            <ac:picMk id="5" creationId="{8C8C9B05-5D6A-B8B4-A32F-D269D9FBA513}"/>
          </ac:picMkLst>
        </pc:picChg>
        <pc:picChg chg="add mod">
          <ac:chgData name="Nate Armsberry" userId="f8fef281-f395-4cac-91a1-46dac0566877" providerId="ADAL" clId="{00A7731C-737A-7F47-99F6-8E8007CDB672}" dt="2025-01-19T22:23:19.835" v="455"/>
          <ac:picMkLst>
            <pc:docMk/>
            <pc:sldMk cId="3272159636" sldId="340"/>
            <ac:picMk id="11" creationId="{1754A1FA-B0DC-9F4E-90A6-22215C6B4610}"/>
          </ac:picMkLst>
        </pc:picChg>
        <pc:picChg chg="del">
          <ac:chgData name="Nate Armsberry" userId="f8fef281-f395-4cac-91a1-46dac0566877" providerId="ADAL" clId="{00A7731C-737A-7F47-99F6-8E8007CDB672}" dt="2025-01-19T22:23:17.871" v="453" actId="478"/>
          <ac:picMkLst>
            <pc:docMk/>
            <pc:sldMk cId="3272159636" sldId="340"/>
            <ac:picMk id="12" creationId="{0C9D09FA-BDBC-72A6-1325-18997D5B643B}"/>
          </ac:picMkLst>
        </pc:picChg>
      </pc:sldChg>
      <pc:sldChg chg="addSp delSp modSp del mod">
        <pc:chgData name="Nate Armsberry" userId="f8fef281-f395-4cac-91a1-46dac0566877" providerId="ADAL" clId="{00A7731C-737A-7F47-99F6-8E8007CDB672}" dt="2025-01-19T23:33:25.441" v="827" actId="2696"/>
        <pc:sldMkLst>
          <pc:docMk/>
          <pc:sldMk cId="1914316754" sldId="341"/>
        </pc:sldMkLst>
        <pc:picChg chg="del">
          <ac:chgData name="Nate Armsberry" userId="f8fef281-f395-4cac-91a1-46dac0566877" providerId="ADAL" clId="{00A7731C-737A-7F47-99F6-8E8007CDB672}" dt="2025-01-19T22:23:25.894" v="457" actId="478"/>
          <ac:picMkLst>
            <pc:docMk/>
            <pc:sldMk cId="1914316754" sldId="341"/>
            <ac:picMk id="5" creationId="{8C8C9B05-5D6A-B8B4-A32F-D269D9FBA513}"/>
          </ac:picMkLst>
        </pc:picChg>
        <pc:picChg chg="add mod">
          <ac:chgData name="Nate Armsberry" userId="f8fef281-f395-4cac-91a1-46dac0566877" providerId="ADAL" clId="{00A7731C-737A-7F47-99F6-8E8007CDB672}" dt="2025-01-19T22:23:27.502" v="458"/>
          <ac:picMkLst>
            <pc:docMk/>
            <pc:sldMk cId="1914316754" sldId="341"/>
            <ac:picMk id="11" creationId="{ECC58DC2-D8DC-4E46-8B01-060DB270A27D}"/>
          </ac:picMkLst>
        </pc:picChg>
        <pc:picChg chg="del">
          <ac:chgData name="Nate Armsberry" userId="f8fef281-f395-4cac-91a1-46dac0566877" providerId="ADAL" clId="{00A7731C-737A-7F47-99F6-8E8007CDB672}" dt="2025-01-19T22:23:23.903" v="456" actId="478"/>
          <ac:picMkLst>
            <pc:docMk/>
            <pc:sldMk cId="1914316754" sldId="341"/>
            <ac:picMk id="12" creationId="{0C9D09FA-BDBC-72A6-1325-18997D5B643B}"/>
          </ac:picMkLst>
        </pc:picChg>
      </pc:sldChg>
      <pc:sldChg chg="addSp delSp modSp del mod">
        <pc:chgData name="Nate Armsberry" userId="f8fef281-f395-4cac-91a1-46dac0566877" providerId="ADAL" clId="{00A7731C-737A-7F47-99F6-8E8007CDB672}" dt="2025-01-19T23:33:25.441" v="827" actId="2696"/>
        <pc:sldMkLst>
          <pc:docMk/>
          <pc:sldMk cId="2650779534" sldId="342"/>
        </pc:sldMkLst>
        <pc:picChg chg="del">
          <ac:chgData name="Nate Armsberry" userId="f8fef281-f395-4cac-91a1-46dac0566877" providerId="ADAL" clId="{00A7731C-737A-7F47-99F6-8E8007CDB672}" dt="2025-01-19T22:23:31.344" v="460" actId="478"/>
          <ac:picMkLst>
            <pc:docMk/>
            <pc:sldMk cId="2650779534" sldId="342"/>
            <ac:picMk id="5" creationId="{8C8C9B05-5D6A-B8B4-A32F-D269D9FBA513}"/>
          </ac:picMkLst>
        </pc:picChg>
        <pc:picChg chg="add mod">
          <ac:chgData name="Nate Armsberry" userId="f8fef281-f395-4cac-91a1-46dac0566877" providerId="ADAL" clId="{00A7731C-737A-7F47-99F6-8E8007CDB672}" dt="2025-01-19T22:23:32.505" v="461"/>
          <ac:picMkLst>
            <pc:docMk/>
            <pc:sldMk cId="2650779534" sldId="342"/>
            <ac:picMk id="11" creationId="{8C362000-A265-5E43-96D3-DEBB69F6AC42}"/>
          </ac:picMkLst>
        </pc:picChg>
        <pc:picChg chg="del">
          <ac:chgData name="Nate Armsberry" userId="f8fef281-f395-4cac-91a1-46dac0566877" providerId="ADAL" clId="{00A7731C-737A-7F47-99F6-8E8007CDB672}" dt="2025-01-19T22:23:30.627" v="459" actId="478"/>
          <ac:picMkLst>
            <pc:docMk/>
            <pc:sldMk cId="2650779534" sldId="342"/>
            <ac:picMk id="12" creationId="{0C9D09FA-BDBC-72A6-1325-18997D5B643B}"/>
          </ac:picMkLst>
        </pc:picChg>
      </pc:sldChg>
      <pc:sldChg chg="modSp mod ord modNotesTx">
        <pc:chgData name="Nate Armsberry" userId="f8fef281-f395-4cac-91a1-46dac0566877" providerId="ADAL" clId="{00A7731C-737A-7F47-99F6-8E8007CDB672}" dt="2025-01-19T22:34:33.265" v="524" actId="1036"/>
        <pc:sldMkLst>
          <pc:docMk/>
          <pc:sldMk cId="1102048258" sldId="347"/>
        </pc:sldMkLst>
        <pc:spChg chg="mod">
          <ac:chgData name="Nate Armsberry" userId="f8fef281-f395-4cac-91a1-46dac0566877" providerId="ADAL" clId="{00A7731C-737A-7F47-99F6-8E8007CDB672}" dt="2025-01-19T22:34:33.265" v="524" actId="1036"/>
          <ac:spMkLst>
            <pc:docMk/>
            <pc:sldMk cId="1102048258" sldId="347"/>
            <ac:spMk id="7" creationId="{B815EE79-A997-494B-B726-B707045988BB}"/>
          </ac:spMkLst>
        </pc:spChg>
      </pc:sldChg>
      <pc:sldChg chg="modSp mod ord setBg modNotesTx">
        <pc:chgData name="Nate Armsberry" userId="f8fef281-f395-4cac-91a1-46dac0566877" providerId="ADAL" clId="{00A7731C-737A-7F47-99F6-8E8007CDB672}" dt="2025-01-19T23:36:13.740" v="838"/>
        <pc:sldMkLst>
          <pc:docMk/>
          <pc:sldMk cId="3066377405" sldId="348"/>
        </pc:sldMkLst>
        <pc:spChg chg="mod">
          <ac:chgData name="Nate Armsberry" userId="f8fef281-f395-4cac-91a1-46dac0566877" providerId="ADAL" clId="{00A7731C-737A-7F47-99F6-8E8007CDB672}" dt="2025-01-19T23:35:37.400" v="836" actId="2711"/>
          <ac:spMkLst>
            <pc:docMk/>
            <pc:sldMk cId="3066377405" sldId="348"/>
            <ac:spMk id="7" creationId="{B815EE79-A997-494B-B726-B707045988BB}"/>
          </ac:spMkLst>
        </pc:spChg>
      </pc:sldChg>
      <pc:sldChg chg="add del">
        <pc:chgData name="Nate Armsberry" userId="f8fef281-f395-4cac-91a1-46dac0566877" providerId="ADAL" clId="{00A7731C-737A-7F47-99F6-8E8007CDB672}" dt="2025-01-19T22:08:18.534" v="252" actId="2696"/>
        <pc:sldMkLst>
          <pc:docMk/>
          <pc:sldMk cId="3252227182" sldId="349"/>
        </pc:sldMkLst>
      </pc:sldChg>
      <pc:sldChg chg="add del">
        <pc:chgData name="Nate Armsberry" userId="f8fef281-f395-4cac-91a1-46dac0566877" providerId="ADAL" clId="{00A7731C-737A-7F47-99F6-8E8007CDB672}" dt="2025-01-19T22:08:18.534" v="252" actId="2696"/>
        <pc:sldMkLst>
          <pc:docMk/>
          <pc:sldMk cId="3761143410" sldId="350"/>
        </pc:sldMkLst>
      </pc:sldChg>
      <pc:sldChg chg="delSp modSp add mod">
        <pc:chgData name="Nate Armsberry" userId="f8fef281-f395-4cac-91a1-46dac0566877" providerId="ADAL" clId="{00A7731C-737A-7F47-99F6-8E8007CDB672}" dt="2025-01-19T22:09:25.571" v="315" actId="732"/>
        <pc:sldMkLst>
          <pc:docMk/>
          <pc:sldMk cId="684327541" sldId="351"/>
        </pc:sldMkLst>
        <pc:picChg chg="del">
          <ac:chgData name="Nate Armsberry" userId="f8fef281-f395-4cac-91a1-46dac0566877" providerId="ADAL" clId="{00A7731C-737A-7F47-99F6-8E8007CDB672}" dt="2025-01-19T22:09:10.007" v="312" actId="478"/>
          <ac:picMkLst>
            <pc:docMk/>
            <pc:sldMk cId="684327541" sldId="351"/>
            <ac:picMk id="3" creationId="{E698AC0F-6512-FE47-89C3-3E2196E1908C}"/>
          </ac:picMkLst>
        </pc:picChg>
        <pc:picChg chg="mod modCrop">
          <ac:chgData name="Nate Armsberry" userId="f8fef281-f395-4cac-91a1-46dac0566877" providerId="ADAL" clId="{00A7731C-737A-7F47-99F6-8E8007CDB672}" dt="2025-01-19T22:09:25.571" v="315" actId="732"/>
          <ac:picMkLst>
            <pc:docMk/>
            <pc:sldMk cId="684327541" sldId="351"/>
            <ac:picMk id="7" creationId="{CCF031F6-A2B3-254E-8982-029E4519EEAF}"/>
          </ac:picMkLst>
        </pc:picChg>
        <pc:picChg chg="del">
          <ac:chgData name="Nate Armsberry" userId="f8fef281-f395-4cac-91a1-46dac0566877" providerId="ADAL" clId="{00A7731C-737A-7F47-99F6-8E8007CDB672}" dt="2025-01-19T22:09:06.986" v="310" actId="478"/>
          <ac:picMkLst>
            <pc:docMk/>
            <pc:sldMk cId="684327541" sldId="351"/>
            <ac:picMk id="9" creationId="{2353E421-3120-1E4B-BE1B-31A036F69674}"/>
          </ac:picMkLst>
        </pc:picChg>
      </pc:sldChg>
      <pc:sldChg chg="addSp delSp modSp add mod setBg modNotesTx">
        <pc:chgData name="Nate Armsberry" userId="f8fef281-f395-4cac-91a1-46dac0566877" providerId="ADAL" clId="{00A7731C-737A-7F47-99F6-8E8007CDB672}" dt="2025-01-19T22:15:42.309" v="382" actId="207"/>
        <pc:sldMkLst>
          <pc:docMk/>
          <pc:sldMk cId="585198752" sldId="352"/>
        </pc:sldMkLst>
        <pc:spChg chg="add mod">
          <ac:chgData name="Nate Armsberry" userId="f8fef281-f395-4cac-91a1-46dac0566877" providerId="ADAL" clId="{00A7731C-737A-7F47-99F6-8E8007CDB672}" dt="2025-01-19T22:15:42.309" v="382" actId="207"/>
          <ac:spMkLst>
            <pc:docMk/>
            <pc:sldMk cId="585198752" sldId="352"/>
            <ac:spMk id="6" creationId="{89CC644D-C32E-EA49-8B92-84EE3DBCC8C3}"/>
          </ac:spMkLst>
        </pc:spChg>
        <pc:picChg chg="del">
          <ac:chgData name="Nate Armsberry" userId="f8fef281-f395-4cac-91a1-46dac0566877" providerId="ADAL" clId="{00A7731C-737A-7F47-99F6-8E8007CDB672}" dt="2025-01-19T22:09:35.396" v="317" actId="478"/>
          <ac:picMkLst>
            <pc:docMk/>
            <pc:sldMk cId="585198752" sldId="352"/>
            <ac:picMk id="3" creationId="{E698AC0F-6512-FE47-89C3-3E2196E1908C}"/>
          </ac:picMkLst>
        </pc:picChg>
        <pc:picChg chg="del">
          <ac:chgData name="Nate Armsberry" userId="f8fef281-f395-4cac-91a1-46dac0566877" providerId="ADAL" clId="{00A7731C-737A-7F47-99F6-8E8007CDB672}" dt="2025-01-19T22:09:33.751" v="316" actId="478"/>
          <ac:picMkLst>
            <pc:docMk/>
            <pc:sldMk cId="585198752" sldId="352"/>
            <ac:picMk id="7" creationId="{CCF031F6-A2B3-254E-8982-029E4519EEAF}"/>
          </ac:picMkLst>
        </pc:picChg>
        <pc:picChg chg="mod">
          <ac:chgData name="Nate Armsberry" userId="f8fef281-f395-4cac-91a1-46dac0566877" providerId="ADAL" clId="{00A7731C-737A-7F47-99F6-8E8007CDB672}" dt="2025-01-19T22:14:53.173" v="379" actId="1036"/>
          <ac:picMkLst>
            <pc:docMk/>
            <pc:sldMk cId="585198752" sldId="352"/>
            <ac:picMk id="9" creationId="{2353E421-3120-1E4B-BE1B-31A036F69674}"/>
          </ac:picMkLst>
        </pc:picChg>
      </pc:sldChg>
      <pc:sldChg chg="addSp delSp modSp add mod ord modNotesTx">
        <pc:chgData name="Nate Armsberry" userId="f8fef281-f395-4cac-91a1-46dac0566877" providerId="ADAL" clId="{00A7731C-737A-7F47-99F6-8E8007CDB672}" dt="2025-01-19T22:34:08.698" v="517" actId="20577"/>
        <pc:sldMkLst>
          <pc:docMk/>
          <pc:sldMk cId="3809685641" sldId="353"/>
        </pc:sldMkLst>
        <pc:picChg chg="add mod modCrop">
          <ac:chgData name="Nate Armsberry" userId="f8fef281-f395-4cac-91a1-46dac0566877" providerId="ADAL" clId="{00A7731C-737A-7F47-99F6-8E8007CDB672}" dt="2025-01-19T22:33:54.654" v="482" actId="732"/>
          <ac:picMkLst>
            <pc:docMk/>
            <pc:sldMk cId="3809685641" sldId="353"/>
            <ac:picMk id="3" creationId="{ADEBD326-94F2-3F45-A230-765B82D73D40}"/>
          </ac:picMkLst>
        </pc:picChg>
        <pc:picChg chg="del">
          <ac:chgData name="Nate Armsberry" userId="f8fef281-f395-4cac-91a1-46dac0566877" providerId="ADAL" clId="{00A7731C-737A-7F47-99F6-8E8007CDB672}" dt="2025-01-19T22:32:43.758" v="468" actId="478"/>
          <ac:picMkLst>
            <pc:docMk/>
            <pc:sldMk cId="3809685641" sldId="353"/>
            <ac:picMk id="7" creationId="{CCF031F6-A2B3-254E-8982-029E4519EEA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94287-7031-0048-928A-42BD124AE288}" type="datetimeFigureOut">
              <a:rPr lang="en-AU" smtClean="0"/>
              <a:t>27/2/2025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2CA7A-6531-2A40-889C-507ED0E3DD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17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Title with Subtitle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46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Mini-debate stimulus statement.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00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Holding/Final </a:t>
            </a:r>
            <a:r>
              <a:rPr lang="en-AU" dirty="0"/>
              <a:t>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Bible </a:t>
            </a:r>
            <a:r>
              <a:rPr lang="en-AU"/>
              <a:t>Translation Copyright Credits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65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A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respond and offer reasons for when and why this may or may not be true.</a:t>
            </a:r>
            <a:endParaRPr lang="en-AU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 for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9196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 for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7590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4820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Content Clip for this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5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Table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9076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John Lennox Quote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2CA7A-6531-2A40-889C-507ED0E3DD5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0846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Bible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2CA7A-6531-2A40-889C-507ED0E3DD5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48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8B5F-5FBF-C458-A193-9947D6D7A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C4841-C386-CBD5-B5A4-373D90304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F5BE-2874-ADFA-74F2-E3C7A67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F20AB-2F0C-7A99-DA81-49E5343F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529FC-7378-A790-2DF2-7456253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74E3-D332-2280-6454-8A688525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91D4B-0AF2-C0D5-536F-01122C0F7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F423-2A24-1432-8C02-1BA0C5E1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8D845-8414-B67B-8FAE-DD633761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B066-BFF5-E118-C291-B240E6E5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53B3A-951D-CC61-7F2C-BD5436209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0B6ED-652B-E5D2-2E17-F92D69D1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66E5-C77A-2FCC-CEEE-7A59F248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35046-C1A4-2455-BD36-E9B92490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9B63A-C231-6202-202E-33FCB59C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D4E9-3C2D-2529-E6B1-DF63C5FC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96811-2160-6619-F117-393608E00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DCF4-172D-2211-0AF9-7DC97485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7BFD3-F01C-C6DB-5B90-871EF7BD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346D4-74EF-456C-54D5-CF0D6B28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C5C-BE4E-F9BB-7461-40FF243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00C95-FF58-1294-2C5B-A27CCBCE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A2B2-F006-8905-3C3D-09CF1516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A8EA-1875-92B9-C171-3F0E388A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C820-070A-FCA8-9DF9-B059BA79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8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F16CC-FDD2-9D1A-5343-E5D62DF9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F77DE-640C-E78B-4475-ACF90A304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266D7-D8DF-BC24-E19D-35FCEBBBF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786B1-8919-7918-FBA1-B09F90B7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5D4E-151E-F2C5-D999-FDF8F6F9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232C2-1B5A-DD61-30E3-EBB19B7B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3BB3-D85D-709E-98BB-69489C59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001C-9A79-7C38-BEB3-EAB27D8E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7078F-ADBA-8192-8890-B56045FC6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B5866-A3A9-7568-AABB-AE8719917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5F8D69-FC6A-6F02-1A41-5FCF00A48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9F425-12A3-1900-A8C1-A5009B514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6AA43-7151-F17A-57AB-458551FE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039DA-A388-C271-7944-EF226F96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7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FCCA-0504-48F1-69AF-86287381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7B325-4A58-580F-1FF0-E7729EFC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9984B-1BCE-7C88-939D-CCA1509B6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173B1-43DC-4475-CD93-D4351BBC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C4FD9-C8F1-04E0-D801-265AA331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29019-268A-6B90-0E1B-86E4E1BF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45610-63F2-ACF8-7789-865850D1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8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99028-5381-E62B-C144-6AE6F7F7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1F61-B777-8A69-AE73-47B1090AE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D13E7-EABE-B687-2768-5D92C086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D4A51-E192-4BF6-DC42-3D041274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51F08-E680-72F6-C3E4-4B96203E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4AD32-708E-0DED-DE38-7DCD373F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F017-D0EA-A907-F216-93461AF1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788EB7-EF85-D5E4-5938-83493560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CAC7B-6B55-F14F-843C-E4C646C0F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4039-CE96-2017-3CB7-AD2E5716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9D5D7-E635-A31D-008F-C1FF66624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613F9-1154-A11A-399F-D5B18462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C30-1CDD-23D5-3A6F-E258269DD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AA09C-51BB-4EA3-F31E-33D4CFBE7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52EC-94E6-5CEB-5D21-0EAFCB39F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429EE-29D8-E142-B2F7-DFBD0BBA0C99}" type="datetimeFigureOut">
              <a:rPr lang="en-US" smtClean="0"/>
              <a:t>2/27/25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4E9B6-654F-4777-E09E-CF4CD5E88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2C807-24BB-5935-CFC0-B480D8CA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CA69A-A3BD-E648-A3F2-D402748B5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christianity.org/video/catholic-vs-protestan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4868-8642-4832-6944-D2B7F5DCE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581759"/>
            <a:ext cx="12192000" cy="1187350"/>
          </a:xfrm>
        </p:spPr>
        <p:txBody>
          <a:bodyPr anchor="ctr">
            <a:noAutofit/>
          </a:bodyPr>
          <a:lstStyle/>
          <a:p>
            <a:pPr>
              <a:spcAft>
                <a:spcPts val="4800"/>
              </a:spcAft>
            </a:pPr>
            <a:r>
              <a:rPr lang="en-US" dirty="0">
                <a:solidFill>
                  <a:schemeClr val="bg1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CATHOLIC v PROTESTANT</a:t>
            </a:r>
            <a:endParaRPr lang="en-US" dirty="0">
              <a:solidFill>
                <a:srgbClr val="C7D2FF"/>
              </a:solidFill>
              <a:latin typeface="Quasimoda Bold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8034B3-4FBB-AA3A-CD85-723F517FE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48926"/>
            <a:ext cx="9144000" cy="80778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6680FF"/>
                </a:solidFill>
                <a:latin typeface="Quasimoda Bold" pitchFamily="2" charset="77"/>
                <a:ea typeface="Helvetica Neue" panose="02000503000000020004" pitchFamily="2" charset="0"/>
                <a:cs typeface="Helvetica Neue" panose="02000503000000020004" pitchFamily="2" charset="0"/>
              </a:rPr>
              <a:t>For the Love of God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BC8C-6F92-FD51-39BB-6DA38B43087A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9C675-171F-7746-9B11-81B5DE122A23}"/>
              </a:ext>
            </a:extLst>
          </p:cNvPr>
          <p:cNvSpPr txBox="1"/>
          <p:nvPr/>
        </p:nvSpPr>
        <p:spPr>
          <a:xfrm>
            <a:off x="0" y="3848585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u="none" strike="noStrike" kern="1200" cap="none" spc="0" normalizeH="0" baseline="0" noProof="0" dirty="0">
                <a:ln>
                  <a:noFill/>
                </a:ln>
                <a:solidFill>
                  <a:srgbClr val="C7D2FF"/>
                </a:solidFill>
                <a:effectLst/>
                <a:uLnTx/>
                <a:uFillTx/>
                <a:latin typeface="Inter Medium" panose="02000503000000020004" pitchFamily="2" charset="0"/>
                <a:ea typeface="Inter Medium" panose="02000503000000020004" pitchFamily="2" charset="0"/>
                <a:cs typeface="Helvetica Neue" panose="02000503000000020004" pitchFamily="2" charset="0"/>
              </a:rPr>
              <a:t>“The Troubles” in Northern Ireland</a:t>
            </a:r>
            <a:endParaRPr kumimoji="0" lang="en-AU" sz="3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72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0160"/>
            <a:ext cx="9144000" cy="262636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AU" sz="4400" b="1" dirty="0">
                <a:solidFill>
                  <a:srgbClr val="484FFF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Were ‘the Troubles’ in Northern Ireland religiously motivated? </a:t>
            </a:r>
          </a:p>
        </p:txBody>
      </p:sp>
    </p:spTree>
    <p:extLst>
      <p:ext uri="{BB962C8B-B14F-4D97-AF65-F5344CB8AC3E}">
        <p14:creationId xmlns:p14="http://schemas.microsoft.com/office/powerpoint/2010/main" val="3066377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AAAF5234-7B80-790E-BBC4-204F41E1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303" y="2530472"/>
            <a:ext cx="7083394" cy="179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71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A1150C-0B3B-FC4E-B915-1B840246EDAC}"/>
              </a:ext>
            </a:extLst>
          </p:cNvPr>
          <p:cNvSpPr txBox="1"/>
          <p:nvPr/>
        </p:nvSpPr>
        <p:spPr>
          <a:xfrm>
            <a:off x="929899" y="774915"/>
            <a:ext cx="106895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(CEV) are from the Contemporary English Version Copyright © 1991, 1992, 1995 by American Bible Society. Used by Permission.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(ESV) are from the ESV® Bible (The Holy Bible, English Standard Version®), © 2001 by Crossway, a publishing ministry of Good News Publishers. Used by permission. All rights reserved.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(MSG) are taken from The Message, copyright © 1993, 2002, 2018 by Eugene H. Peterson. Used by permission of NavPress. All rights reserved. Represented by Tyndale House Publishers.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(NIV) are taken from the Holy Bible, New International Version®, NIV®. Copyright © 1973, 1978,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Inc.™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(NIVUK) are taken from the Holy Bible, New International Version® Anglicized, NIV® Copyright © 1979, 1984, 2011 by </a:t>
            </a:r>
            <a:r>
              <a:rPr kumimoji="0" lang="en-A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Biblica</a:t>
            </a: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, Inc.® Used by permission of Zondervan. All rights reserved worldwide.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Scripture quotations marked (NLT) are taken from the Holy Bible, New Living Translation, copyright ©1996, 2004, 2015 by Tyndale House Foundation. Used by permission of Tyndale House Publishers, Carol Stream, Illinois 60188.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1252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7EA392CE-48CB-0E0E-6F22-216E6480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15EE79-A997-494B-B726-B70704598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9425"/>
            <a:ext cx="9144000" cy="262636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AU" sz="5400" dirty="0">
                <a:solidFill>
                  <a:srgbClr val="484FFF"/>
                </a:solidFill>
                <a:latin typeface="Quasimoda Bold" pitchFamily="2" charset="77"/>
                <a:ea typeface="Inter" panose="02000503000000020004" pitchFamily="2" charset="0"/>
                <a:cs typeface="Calibri" panose="020F0502020204030204" pitchFamily="34" charset="0"/>
              </a:rPr>
              <a:t>‘Religion is a powerful motivator for violence’</a:t>
            </a:r>
          </a:p>
        </p:txBody>
      </p:sp>
    </p:spTree>
    <p:extLst>
      <p:ext uri="{BB962C8B-B14F-4D97-AF65-F5344CB8AC3E}">
        <p14:creationId xmlns:p14="http://schemas.microsoft.com/office/powerpoint/2010/main" val="1102048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with a picture of soldiers on it&#10;&#10;Description automatically generated">
            <a:extLst>
              <a:ext uri="{FF2B5EF4-FFF2-40B4-BE49-F238E27FC236}">
                <a16:creationId xmlns:a16="http://schemas.microsoft.com/office/drawing/2014/main" id="{E698AC0F-6512-FE47-89C3-3E2196E19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18" b="14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41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ural of two boys on a building&#10;&#10;Description automatically generated">
            <a:extLst>
              <a:ext uri="{FF2B5EF4-FFF2-40B4-BE49-F238E27FC236}">
                <a16:creationId xmlns:a16="http://schemas.microsoft.com/office/drawing/2014/main" id="{CCF031F6-A2B3-254E-8982-029E4519E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27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ural on a building&#10;&#10;Description automatically generated">
            <a:extLst>
              <a:ext uri="{FF2B5EF4-FFF2-40B4-BE49-F238E27FC236}">
                <a16:creationId xmlns:a16="http://schemas.microsoft.com/office/drawing/2014/main" id="{2353E421-3120-1E4B-BE1B-31A036F69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018" y="312518"/>
            <a:ext cx="6993964" cy="5764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CC644D-C32E-EA49-8B92-84EE3DBCC8C3}"/>
              </a:ext>
            </a:extLst>
          </p:cNvPr>
          <p:cNvSpPr txBox="1"/>
          <p:nvPr/>
        </p:nvSpPr>
        <p:spPr>
          <a:xfrm>
            <a:off x="2700260" y="6264803"/>
            <a:ext cx="66868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Summer of 69 mural’ by </a:t>
            </a:r>
            <a:r>
              <a:rPr lang="en-AU" sz="8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Udri</a:t>
            </a:r>
            <a:r>
              <a:rPr lang="en-AU" sz="8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 available at https://</a:t>
            </a:r>
            <a:r>
              <a:rPr lang="en-AU" sz="8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www.flickr.com</a:t>
            </a:r>
            <a:r>
              <a:rPr lang="en-AU" sz="8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/photos/</a:t>
            </a:r>
            <a:r>
              <a:rPr lang="en-AU" sz="8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udri</a:t>
            </a:r>
            <a:r>
              <a:rPr lang="en-AU" sz="8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/14277608973 under a Creative Commons BY-NC-SA 2.0 Licence. Full terms at https://</a:t>
            </a:r>
            <a:r>
              <a:rPr lang="en-AU" sz="8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creativecommons.org</a:t>
            </a:r>
            <a:r>
              <a:rPr lang="en-AU" sz="8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/licenses/by-</a:t>
            </a:r>
            <a:r>
              <a:rPr lang="en-AU" sz="8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nc</a:t>
            </a:r>
            <a:r>
              <a:rPr lang="en-AU" sz="8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-</a:t>
            </a:r>
            <a:r>
              <a:rPr lang="en-AU" sz="8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sa</a:t>
            </a:r>
            <a:r>
              <a:rPr lang="en-AU" sz="8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/2.0</a:t>
            </a:r>
          </a:p>
        </p:txBody>
      </p:sp>
    </p:spTree>
    <p:extLst>
      <p:ext uri="{BB962C8B-B14F-4D97-AF65-F5344CB8AC3E}">
        <p14:creationId xmlns:p14="http://schemas.microsoft.com/office/powerpoint/2010/main" val="585198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F1B43BAE-8726-2B41-8209-0EC55C110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707" y="640281"/>
            <a:ext cx="8676710" cy="4899218"/>
          </a:xfrm>
          <a:prstGeom prst="rect">
            <a:avLst/>
          </a:prstGeom>
        </p:spPr>
      </p:pic>
      <p:pic>
        <p:nvPicPr>
          <p:cNvPr id="3" name="Picture 2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92D51BEC-6721-264E-8D02-597048599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76969-A803-A446-AA24-A4D0C4EEA357}"/>
              </a:ext>
            </a:extLst>
          </p:cNvPr>
          <p:cNvSpPr txBox="1"/>
          <p:nvPr/>
        </p:nvSpPr>
        <p:spPr>
          <a:xfrm>
            <a:off x="5856789" y="6110513"/>
            <a:ext cx="5942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1800" b="1" dirty="0">
                <a:solidFill>
                  <a:srgbClr val="6680FF"/>
                </a:solidFill>
                <a:effectLst/>
                <a:latin typeface="Quasimoda Bold" pitchFamily="2" charset="77"/>
                <a:ea typeface="Inter Medium" panose="02000503000000020004" pitchFamily="2" charset="0"/>
                <a:cs typeface="Calibri" panose="020F0502020204030204" pitchFamily="34" charset="0"/>
              </a:rPr>
              <a:t>CATHOLIC vs PROTESTANT</a:t>
            </a:r>
            <a:endParaRPr lang="en-AU" b="1" dirty="0">
              <a:solidFill>
                <a:srgbClr val="6680FF"/>
              </a:solidFill>
              <a:latin typeface="Quasimoda Bold" pitchFamily="2" charset="77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70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object with black lines&#10;&#10;Description automatically generated">
            <a:extLst>
              <a:ext uri="{FF2B5EF4-FFF2-40B4-BE49-F238E27FC236}">
                <a16:creationId xmlns:a16="http://schemas.microsoft.com/office/drawing/2014/main" id="{14C1E1F9-5001-BD44-BDED-B3B8E7EDF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035" y="1726311"/>
            <a:ext cx="9907929" cy="2560476"/>
          </a:xfrm>
          <a:prstGeom prst="rect">
            <a:avLst/>
          </a:prstGeom>
        </p:spPr>
      </p:pic>
      <p:pic>
        <p:nvPicPr>
          <p:cNvPr id="5" name="Picture 4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B14B9821-49FE-D04E-BA23-B34AC04798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400050" y="6112934"/>
            <a:ext cx="1702012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41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ADEBD326-94F2-3F45-A230-765B82D73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20" t="2935" r="4397" b="45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85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2FF">
            <a:alpha val="62891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FCC6D-46B7-CA3C-6702-19D75A55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FB803F-B376-22DE-710F-147422FF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8425" y="315687"/>
            <a:ext cx="9710435" cy="5086509"/>
          </a:xfrm>
        </p:spPr>
        <p:txBody>
          <a:bodyPr>
            <a:noAutofit/>
          </a:bodyPr>
          <a:lstStyle/>
          <a:p>
            <a:pPr algn="l">
              <a:lnSpc>
                <a:spcPct val="130000"/>
              </a:lnSpc>
            </a:pPr>
            <a:r>
              <a:rPr lang="en-AU" sz="21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8</a:t>
            </a:r>
            <a: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Finally, all of you, be like-minded, be sympathetic, love one another, be compassionate and humble. </a:t>
            </a:r>
            <a:r>
              <a:rPr lang="en-AU" sz="21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9</a:t>
            </a:r>
            <a: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Do not repay evil with evil or insult with insult. On the contrary, repay evil with blessing, because to this you were called so that you may inherit a blessing. </a:t>
            </a:r>
            <a:r>
              <a:rPr lang="en-AU" sz="21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10</a:t>
            </a:r>
            <a: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For,</a:t>
            </a:r>
          </a:p>
          <a:p>
            <a:pPr algn="l">
              <a:lnSpc>
                <a:spcPct val="130000"/>
              </a:lnSpc>
            </a:pPr>
            <a: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		‘Whoever would love life and see good days</a:t>
            </a:r>
            <a:b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		    must keep their tongue from evil</a:t>
            </a:r>
            <a:b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		    and their lips from deceitful speech.</a:t>
            </a:r>
            <a:b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1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11</a:t>
            </a:r>
            <a: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		They must turn from evil and do good;</a:t>
            </a:r>
            <a:b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		    they must seek peace and pursue it.</a:t>
            </a:r>
            <a:b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100" baseline="300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12</a:t>
            </a:r>
            <a: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 		For the eyes of the Lord are on the righteous</a:t>
            </a:r>
            <a:b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		    and his ears are attentive to their prayer,</a:t>
            </a:r>
            <a:b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</a:br>
            <a:r>
              <a:rPr lang="en-AU" sz="2100" dirty="0">
                <a:solidFill>
                  <a:srgbClr val="484FFF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panose="020F0502020204030204" pitchFamily="34" charset="0"/>
              </a:rPr>
              <a:t>		    but the face of the Lord is against those who do evil.’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F78639-E33B-2415-36F4-1B5557E1BE42}"/>
              </a:ext>
            </a:extLst>
          </p:cNvPr>
          <p:cNvCxnSpPr/>
          <p:nvPr/>
        </p:nvCxnSpPr>
        <p:spPr>
          <a:xfrm>
            <a:off x="392793" y="5863771"/>
            <a:ext cx="11406414" cy="0"/>
          </a:xfrm>
          <a:prstGeom prst="line">
            <a:avLst/>
          </a:prstGeom>
          <a:ln w="15875">
            <a:solidFill>
              <a:srgbClr val="484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x and a white circle&#10;&#10;Description automatically generated with medium confidence">
            <a:extLst>
              <a:ext uri="{FF2B5EF4-FFF2-40B4-BE49-F238E27FC236}">
                <a16:creationId xmlns:a16="http://schemas.microsoft.com/office/drawing/2014/main" id="{CEA1434E-A47F-3390-F71B-7CF1141CC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3" y="6110513"/>
            <a:ext cx="1702012" cy="4318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43CD8F0-31F4-8298-8548-834806D18F6F}"/>
              </a:ext>
            </a:extLst>
          </p:cNvPr>
          <p:cNvSpPr txBox="1">
            <a:spLocks/>
          </p:cNvSpPr>
          <p:nvPr/>
        </p:nvSpPr>
        <p:spPr>
          <a:xfrm>
            <a:off x="1511643" y="6118841"/>
            <a:ext cx="9144000" cy="489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484FFF"/>
                </a:solidFill>
                <a:effectLst/>
                <a:uLnTx/>
                <a:uFillTx/>
                <a:latin typeface="Quasimoda Bold" pitchFamily="2" charset="77"/>
                <a:ea typeface="Inter Medium" panose="02000503000000020004" pitchFamily="2" charset="0"/>
              </a:rPr>
              <a:t>1 PETER 3 (NIVUK)</a:t>
            </a:r>
          </a:p>
        </p:txBody>
      </p:sp>
    </p:spTree>
    <p:extLst>
      <p:ext uri="{BB962C8B-B14F-4D97-AF65-F5344CB8AC3E}">
        <p14:creationId xmlns:p14="http://schemas.microsoft.com/office/powerpoint/2010/main" val="3208037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645853-307d-4b05-be0b-9da5414d87ee">
      <Terms xmlns="http://schemas.microsoft.com/office/infopath/2007/PartnerControls"/>
    </lcf76f155ced4ddcb4097134ff3c332f>
    <TaxCatchAll xmlns="5661967f-e2ac-499a-9bcc-291dead05c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F7B0579B2644CAE17FD5A05CB1A9B" ma:contentTypeVersion="19" ma:contentTypeDescription="Create a new document." ma:contentTypeScope="" ma:versionID="2eff07a9f0f66ab1e5020ef942537fc2">
  <xsd:schema xmlns:xsd="http://www.w3.org/2001/XMLSchema" xmlns:xs="http://www.w3.org/2001/XMLSchema" xmlns:p="http://schemas.microsoft.com/office/2006/metadata/properties" xmlns:ns2="77645853-307d-4b05-be0b-9da5414d87ee" xmlns:ns3="5661967f-e2ac-499a-9bcc-291dead05cda" targetNamespace="http://schemas.microsoft.com/office/2006/metadata/properties" ma:root="true" ma:fieldsID="1e1cbcf46d03f0dba3317b3dd9bc48a4" ns2:_="" ns3:_="">
    <xsd:import namespace="77645853-307d-4b05-be0b-9da5414d87ee"/>
    <xsd:import namespace="5661967f-e2ac-499a-9bcc-291dead05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5853-307d-4b05-be0b-9da5414d87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eca896-5807-49d8-bde8-c00d98f9c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1967f-e2ac-499a-9bcc-291dead05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ebaaede-9149-49a6-aad8-ed27811c0432}" ma:internalName="TaxCatchAll" ma:showField="CatchAllData" ma:web="5661967f-e2ac-499a-9bcc-291dead05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851A8F-54FF-4098-91E0-9D8A4E9914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B83C4B-2887-4F18-9CD9-753EB1068D87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77645853-307d-4b05-be0b-9da5414d87ee"/>
    <ds:schemaRef ds:uri="5661967f-e2ac-499a-9bcc-291dead05cda"/>
  </ds:schemaRefs>
</ds:datastoreItem>
</file>

<file path=customXml/itemProps3.xml><?xml version="1.0" encoding="utf-8"?>
<ds:datastoreItem xmlns:ds="http://schemas.openxmlformats.org/officeDocument/2006/customXml" ds:itemID="{EBB945FC-F080-4BA9-8FCD-7646992FDF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5853-307d-4b05-be0b-9da5414d87ee"/>
    <ds:schemaRef ds:uri="5661967f-e2ac-499a-9bcc-291dead05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9239</TotalTime>
  <Words>559</Words>
  <Application>Microsoft Macintosh PowerPoint</Application>
  <PresentationFormat>Widescreen</PresentationFormat>
  <Paragraphs>44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Quasimoda Bold</vt:lpstr>
      <vt:lpstr>Calibri</vt:lpstr>
      <vt:lpstr>Aptos</vt:lpstr>
      <vt:lpstr>Arial</vt:lpstr>
      <vt:lpstr>Inter Light</vt:lpstr>
      <vt:lpstr>Inter Medium</vt:lpstr>
      <vt:lpstr>Aptos Display</vt:lpstr>
      <vt:lpstr>Helvetica</vt:lpstr>
      <vt:lpstr>Office Theme</vt:lpstr>
      <vt:lpstr>CATHOLIC v PROTESTANT</vt:lpstr>
      <vt:lpstr>‘Religion is a powerful motivator for violence’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Were ‘the Troubles’ in Northern Ireland religiously motivated? 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Nate Armsberry</dc:creator>
  <cp:keywords/>
  <dc:description/>
  <cp:lastModifiedBy>Nate Armsberry</cp:lastModifiedBy>
  <cp:revision>22</cp:revision>
  <dcterms:created xsi:type="dcterms:W3CDTF">2024-10-01T23:56:46Z</dcterms:created>
  <dcterms:modified xsi:type="dcterms:W3CDTF">2025-02-26T22:55:49Z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0x0101005ADF7B0579B2644CAE17FD5A05CB1A9B</vt:lpwstr>
  </property>
  <property fmtid="{D5CDD505-2E9C-101B-9397-08002B2CF9AE}" pid="3" name="MediaServiceImageTags">
    <vt:lpwstr/>
  </property>
</Properties>
</file>