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316" r:id="rId5"/>
    <p:sldId id="347" r:id="rId6"/>
    <p:sldId id="263" r:id="rId7"/>
    <p:sldId id="358" r:id="rId8"/>
    <p:sldId id="361" r:id="rId9"/>
    <p:sldId id="360" r:id="rId10"/>
    <p:sldId id="359" r:id="rId11"/>
    <p:sldId id="332" r:id="rId12"/>
    <p:sldId id="259" r:id="rId13"/>
    <p:sldId id="275" r:id="rId14"/>
    <p:sldId id="362" r:id="rId15"/>
    <p:sldId id="330" r:id="rId16"/>
    <p:sldId id="363" r:id="rId17"/>
    <p:sldId id="364" r:id="rId18"/>
    <p:sldId id="331" r:id="rId19"/>
    <p:sldId id="298" r:id="rId20"/>
    <p:sldId id="365" r:id="rId21"/>
  </p:sldIdLst>
  <p:sldSz cx="12192000" cy="6858000"/>
  <p:notesSz cx="6858000" cy="9144000"/>
  <p:embeddedFontLs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Aptos Display" panose="020B000402020202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nter" panose="02000503000000020004" pitchFamily="2" charset="0"/>
      <p:regular r:id="rId35"/>
      <p:bold r:id="rId36"/>
      <p:italic r:id="rId37"/>
      <p:boldItalic r:id="rId38"/>
    </p:embeddedFont>
    <p:embeddedFont>
      <p:font typeface="Inter Light" panose="02000503000000020004" pitchFamily="2" charset="0"/>
      <p:regular r:id="rId39"/>
      <p:bold r:id="rId40"/>
      <p:italic r:id="rId41"/>
      <p:boldItalic r:id="rId42"/>
    </p:embeddedFont>
    <p:embeddedFont>
      <p:font typeface="Inter Medium" panose="02000503000000020004" pitchFamily="2" charset="0"/>
      <p:regular r:id="rId43"/>
      <p:bold r:id="rId44"/>
      <p:italic r:id="rId45"/>
      <p:boldItalic r:id="rId46"/>
    </p:embeddedFont>
    <p:embeddedFont>
      <p:font typeface="Quasimoda Bold" pitchFamily="2" charset="77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0FF"/>
    <a:srgbClr val="353AC5"/>
    <a:srgbClr val="484FFF"/>
    <a:srgbClr val="9599FF"/>
    <a:srgbClr val="C7D2FF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E7BEE-DB75-D042-91AD-7526503FF5E5}" v="3" dt="2025-02-26T22:57:45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4"/>
    <p:restoredTop sz="94719"/>
  </p:normalViewPr>
  <p:slideViewPr>
    <p:cSldViewPr snapToGrid="0">
      <p:cViewPr varScale="1">
        <p:scale>
          <a:sx n="147" d="100"/>
          <a:sy n="147" d="100"/>
        </p:scale>
        <p:origin x="1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5E8A10DC-943F-6240-A579-20884B15855E}"/>
    <pc:docChg chg="undo custSel addSld delSld modSld sldOrd">
      <pc:chgData name="Nate Armsberry" userId="f8fef281-f395-4cac-91a1-46dac0566877" providerId="ADAL" clId="{5E8A10DC-943F-6240-A579-20884B15855E}" dt="2025-01-20T01:50:33.826" v="1429" actId="6549"/>
      <pc:docMkLst>
        <pc:docMk/>
      </pc:docMkLst>
      <pc:sldChg chg="addSp delSp modSp mod ord modNotesTx">
        <pc:chgData name="Nate Armsberry" userId="f8fef281-f395-4cac-91a1-46dac0566877" providerId="ADAL" clId="{5E8A10DC-943F-6240-A579-20884B15855E}" dt="2025-01-20T01:35:51.312" v="1413" actId="6549"/>
        <pc:sldMkLst>
          <pc:docMk/>
          <pc:sldMk cId="344580850" sldId="259"/>
        </pc:sldMkLst>
        <pc:spChg chg="mod">
          <ac:chgData name="Nate Armsberry" userId="f8fef281-f395-4cac-91a1-46dac0566877" providerId="ADAL" clId="{5E8A10DC-943F-6240-A579-20884B15855E}" dt="2025-01-20T00:27:52.242" v="626" actId="1076"/>
          <ac:spMkLst>
            <pc:docMk/>
            <pc:sldMk cId="344580850" sldId="259"/>
            <ac:spMk id="7" creationId="{ECB3519C-695A-7649-B1C5-D7CE0DDBEC9C}"/>
          </ac:spMkLst>
        </pc:spChg>
        <pc:spChg chg="mod">
          <ac:chgData name="Nate Armsberry" userId="f8fef281-f395-4cac-91a1-46dac0566877" providerId="ADAL" clId="{5E8A10DC-943F-6240-A579-20884B15855E}" dt="2025-01-20T00:28:23.934" v="676" actId="6549"/>
          <ac:spMkLst>
            <pc:docMk/>
            <pc:sldMk cId="344580850" sldId="259"/>
            <ac:spMk id="8" creationId="{09470801-E1F1-A04A-9203-F41B2C314B42}"/>
          </ac:spMkLst>
        </pc:spChg>
        <pc:picChg chg="del mod">
          <ac:chgData name="Nate Armsberry" userId="f8fef281-f395-4cac-91a1-46dac0566877" providerId="ADAL" clId="{5E8A10DC-943F-6240-A579-20884B15855E}" dt="2025-01-20T00:30:09.276" v="677" actId="478"/>
          <ac:picMkLst>
            <pc:docMk/>
            <pc:sldMk cId="344580850" sldId="259"/>
            <ac:picMk id="2" creationId="{91FFBA94-230D-714A-8114-E931EF683EC8}"/>
          </ac:picMkLst>
        </pc:picChg>
        <pc:picChg chg="add mod">
          <ac:chgData name="Nate Armsberry" userId="f8fef281-f395-4cac-91a1-46dac0566877" providerId="ADAL" clId="{5E8A10DC-943F-6240-A579-20884B15855E}" dt="2025-01-20T00:33:59.311" v="735" actId="1076"/>
          <ac:picMkLst>
            <pc:docMk/>
            <pc:sldMk cId="344580850" sldId="259"/>
            <ac:picMk id="3" creationId="{565DA702-6C81-3C4C-9CA7-0452AF20D926}"/>
          </ac:picMkLst>
        </pc:picChg>
      </pc:sldChg>
      <pc:sldChg chg="addSp delSp modSp del mod ord">
        <pc:chgData name="Nate Armsberry" userId="f8fef281-f395-4cac-91a1-46dac0566877" providerId="ADAL" clId="{5E8A10DC-943F-6240-A579-20884B15855E}" dt="2025-01-20T00:09:07.239" v="354" actId="2696"/>
        <pc:sldMkLst>
          <pc:docMk/>
          <pc:sldMk cId="56837992" sldId="261"/>
        </pc:sldMkLst>
        <pc:picChg chg="add del mod">
          <ac:chgData name="Nate Armsberry" userId="f8fef281-f395-4cac-91a1-46dac0566877" providerId="ADAL" clId="{5E8A10DC-943F-6240-A579-20884B15855E}" dt="2025-01-20T00:07:02.930" v="313" actId="478"/>
          <ac:picMkLst>
            <pc:docMk/>
            <pc:sldMk cId="56837992" sldId="261"/>
            <ac:picMk id="3" creationId="{BA751415-A307-6246-89D2-460E96D83B51}"/>
          </ac:picMkLst>
        </pc:picChg>
        <pc:picChg chg="mod">
          <ac:chgData name="Nate Armsberry" userId="f8fef281-f395-4cac-91a1-46dac0566877" providerId="ADAL" clId="{5E8A10DC-943F-6240-A579-20884B15855E}" dt="2025-01-20T00:07:08.262" v="314" actId="1076"/>
          <ac:picMkLst>
            <pc:docMk/>
            <pc:sldMk cId="56837992" sldId="261"/>
            <ac:picMk id="6" creationId="{4A25FD94-119A-61C5-5144-2C92AA852E38}"/>
          </ac:picMkLst>
        </pc:picChg>
        <pc:picChg chg="del">
          <ac:chgData name="Nate Armsberry" userId="f8fef281-f395-4cac-91a1-46dac0566877" providerId="ADAL" clId="{5E8A10DC-943F-6240-A579-20884B15855E}" dt="2025-01-20T00:03:06.580" v="245" actId="478"/>
          <ac:picMkLst>
            <pc:docMk/>
            <pc:sldMk cId="56837992" sldId="261"/>
            <ac:picMk id="8" creationId="{32BC31E3-8A65-1A4E-A582-E7B2455536DD}"/>
          </ac:picMkLst>
        </pc:picChg>
        <pc:picChg chg="add del mod">
          <ac:chgData name="Nate Armsberry" userId="f8fef281-f395-4cac-91a1-46dac0566877" providerId="ADAL" clId="{5E8A10DC-943F-6240-A579-20884B15855E}" dt="2025-01-20T00:07:01.356" v="311" actId="478"/>
          <ac:picMkLst>
            <pc:docMk/>
            <pc:sldMk cId="56837992" sldId="261"/>
            <ac:picMk id="9" creationId="{9C24D3E1-6C55-8141-A1D1-610E3F6D58B4}"/>
          </ac:picMkLst>
        </pc:picChg>
        <pc:picChg chg="add del mod">
          <ac:chgData name="Nate Armsberry" userId="f8fef281-f395-4cac-91a1-46dac0566877" providerId="ADAL" clId="{5E8A10DC-943F-6240-A579-20884B15855E}" dt="2025-01-20T00:07:02.064" v="312" actId="478"/>
          <ac:picMkLst>
            <pc:docMk/>
            <pc:sldMk cId="56837992" sldId="261"/>
            <ac:picMk id="11" creationId="{B31C522D-FF74-8F49-AE03-58007369146B}"/>
          </ac:picMkLst>
        </pc:picChg>
        <pc:picChg chg="add mod">
          <ac:chgData name="Nate Armsberry" userId="f8fef281-f395-4cac-91a1-46dac0566877" providerId="ADAL" clId="{5E8A10DC-943F-6240-A579-20884B15855E}" dt="2025-01-20T00:06:37.046" v="305" actId="1076"/>
          <ac:picMkLst>
            <pc:docMk/>
            <pc:sldMk cId="56837992" sldId="261"/>
            <ac:picMk id="13" creationId="{44F74712-0291-F746-893D-8C3A89618520}"/>
          </ac:picMkLst>
        </pc:picChg>
        <pc:picChg chg="del">
          <ac:chgData name="Nate Armsberry" userId="f8fef281-f395-4cac-91a1-46dac0566877" providerId="ADAL" clId="{5E8A10DC-943F-6240-A579-20884B15855E}" dt="2025-01-20T00:03:08.756" v="246" actId="478"/>
          <ac:picMkLst>
            <pc:docMk/>
            <pc:sldMk cId="56837992" sldId="261"/>
            <ac:picMk id="18" creationId="{82420B50-025C-3A49-B2DE-A6B0D947AA03}"/>
          </ac:picMkLst>
        </pc:picChg>
      </pc:sldChg>
      <pc:sldChg chg="addSp delSp modSp mod ord modNotesTx">
        <pc:chgData name="Nate Armsberry" userId="f8fef281-f395-4cac-91a1-46dac0566877" providerId="ADAL" clId="{5E8A10DC-943F-6240-A579-20884B15855E}" dt="2025-01-20T00:00:42.434" v="242" actId="113"/>
        <pc:sldMkLst>
          <pc:docMk/>
          <pc:sldMk cId="3538741190" sldId="263"/>
        </pc:sldMkLst>
        <pc:picChg chg="add mod">
          <ac:chgData name="Nate Armsberry" userId="f8fef281-f395-4cac-91a1-46dac0566877" providerId="ADAL" clId="{5E8A10DC-943F-6240-A579-20884B15855E}" dt="2025-01-20T00:00:18.726" v="240" actId="1076"/>
          <ac:picMkLst>
            <pc:docMk/>
            <pc:sldMk cId="3538741190" sldId="263"/>
            <ac:picMk id="2" creationId="{09BE9F37-B646-354C-9AC3-C3FABCD69AE3}"/>
          </ac:picMkLst>
        </pc:picChg>
        <pc:picChg chg="del">
          <ac:chgData name="Nate Armsberry" userId="f8fef281-f395-4cac-91a1-46dac0566877" providerId="ADAL" clId="{5E8A10DC-943F-6240-A579-20884B15855E}" dt="2025-01-19T23:58:51.482" v="235" actId="478"/>
          <ac:picMkLst>
            <pc:docMk/>
            <pc:sldMk cId="3538741190" sldId="263"/>
            <ac:picMk id="3" creationId="{ECD561A1-739F-9E48-94F3-F0E1AFB04221}"/>
          </ac:picMkLst>
        </pc:picChg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3079141527" sldId="270"/>
        </pc:sldMkLst>
      </pc:sldChg>
      <pc:sldChg chg="addSp modSp mod ord modNotesTx">
        <pc:chgData name="Nate Armsberry" userId="f8fef281-f395-4cac-91a1-46dac0566877" providerId="ADAL" clId="{5E8A10DC-943F-6240-A579-20884B15855E}" dt="2025-01-20T01:35:47.919" v="1412" actId="6549"/>
        <pc:sldMkLst>
          <pc:docMk/>
          <pc:sldMk cId="1437139007" sldId="275"/>
        </pc:sldMkLst>
        <pc:spChg chg="mod">
          <ac:chgData name="Nate Armsberry" userId="f8fef281-f395-4cac-91a1-46dac0566877" providerId="ADAL" clId="{5E8A10DC-943F-6240-A579-20884B15855E}" dt="2025-01-20T00:42:52.811" v="883" actId="1076"/>
          <ac:spMkLst>
            <pc:docMk/>
            <pc:sldMk cId="1437139007" sldId="275"/>
            <ac:spMk id="3" creationId="{70FB803F-B376-22DE-710F-147422FF045C}"/>
          </ac:spMkLst>
        </pc:spChg>
        <pc:spChg chg="mod">
          <ac:chgData name="Nate Armsberry" userId="f8fef281-f395-4cac-91a1-46dac0566877" providerId="ADAL" clId="{5E8A10DC-943F-6240-A579-20884B15855E}" dt="2025-01-20T00:40:22.336" v="857" actId="6549"/>
          <ac:spMkLst>
            <pc:docMk/>
            <pc:sldMk cId="1437139007" sldId="275"/>
            <ac:spMk id="9" creationId="{095D4026-AB9D-E34E-B50F-9B05A7149E57}"/>
          </ac:spMkLst>
        </pc:spChg>
        <pc:spChg chg="add mod">
          <ac:chgData name="Nate Armsberry" userId="f8fef281-f395-4cac-91a1-46dac0566877" providerId="ADAL" clId="{5E8A10DC-943F-6240-A579-20884B15855E}" dt="2025-01-20T00:42:56.878" v="884" actId="1076"/>
          <ac:spMkLst>
            <pc:docMk/>
            <pc:sldMk cId="1437139007" sldId="275"/>
            <ac:spMk id="10" creationId="{C424AB59-D198-5D45-9C25-ED51FFF4BEC9}"/>
          </ac:spMkLst>
        </pc:spChg>
        <pc:picChg chg="mod">
          <ac:chgData name="Nate Armsberry" userId="f8fef281-f395-4cac-91a1-46dac0566877" providerId="ADAL" clId="{5E8A10DC-943F-6240-A579-20884B15855E}" dt="2025-01-20T00:43:00.596" v="885" actId="1076"/>
          <ac:picMkLst>
            <pc:docMk/>
            <pc:sldMk cId="1437139007" sldId="275"/>
            <ac:picMk id="8" creationId="{AC932B8A-EC1D-7CD3-82FD-13C13965084B}"/>
          </ac:picMkLst>
        </pc:picChg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352852625" sldId="279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1527028114" sldId="281"/>
        </pc:sldMkLst>
      </pc:sldChg>
      <pc:sldChg chg="modNotesTx">
        <pc:chgData name="Nate Armsberry" userId="f8fef281-f395-4cac-91a1-46dac0566877" providerId="ADAL" clId="{5E8A10DC-943F-6240-A579-20884B15855E}" dt="2025-01-20T01:50:33.826" v="1429" actId="6549"/>
        <pc:sldMkLst>
          <pc:docMk/>
          <pc:sldMk cId="1194171821" sldId="298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2623468426" sldId="314"/>
        </pc:sldMkLst>
      </pc:sldChg>
      <pc:sldChg chg="modSp mod modNotesTx">
        <pc:chgData name="Nate Armsberry" userId="f8fef281-f395-4cac-91a1-46dac0566877" providerId="ADAL" clId="{5E8A10DC-943F-6240-A579-20884B15855E}" dt="2025-01-20T01:36:20.655" v="1427" actId="6549"/>
        <pc:sldMkLst>
          <pc:docMk/>
          <pc:sldMk cId="1063072475" sldId="316"/>
        </pc:sldMkLst>
        <pc:spChg chg="mod">
          <ac:chgData name="Nate Armsberry" userId="f8fef281-f395-4cac-91a1-46dac0566877" providerId="ADAL" clId="{5E8A10DC-943F-6240-A579-20884B15855E}" dt="2025-01-19T23:37:47.716" v="32" actId="403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5E8A10DC-943F-6240-A579-20884B15855E}" dt="2025-01-19T23:52:59.876" v="203" actId="20577"/>
          <ac:spMkLst>
            <pc:docMk/>
            <pc:sldMk cId="1063072475" sldId="316"/>
            <ac:spMk id="7" creationId="{67B9C675-171F-7746-9B11-81B5DE122A23}"/>
          </ac:spMkLst>
        </pc:spChg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684135696" sldId="329"/>
        </pc:sldMkLst>
      </pc:sldChg>
      <pc:sldChg chg="modSp mod ord modNotesTx">
        <pc:chgData name="Nate Armsberry" userId="f8fef281-f395-4cac-91a1-46dac0566877" providerId="ADAL" clId="{5E8A10DC-943F-6240-A579-20884B15855E}" dt="2025-01-20T01:35:40.779" v="1410" actId="6549"/>
        <pc:sldMkLst>
          <pc:docMk/>
          <pc:sldMk cId="3208037075" sldId="330"/>
        </pc:sldMkLst>
        <pc:spChg chg="mod">
          <ac:chgData name="Nate Armsberry" userId="f8fef281-f395-4cac-91a1-46dac0566877" providerId="ADAL" clId="{5E8A10DC-943F-6240-A579-20884B15855E}" dt="2025-01-20T01:06:19.056" v="1107" actId="207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5E8A10DC-943F-6240-A579-20884B15855E}" dt="2025-01-20T01:04:05.302" v="1099" actId="20577"/>
          <ac:spMkLst>
            <pc:docMk/>
            <pc:sldMk cId="3208037075" sldId="330"/>
            <ac:spMk id="7" creationId="{843CD8F0-31F4-8298-8548-834806D18F6F}"/>
          </ac:spMkLst>
        </pc:spChg>
      </pc:sldChg>
      <pc:sldChg chg="addSp delSp modSp mod ord modNotesTx">
        <pc:chgData name="Nate Armsberry" userId="f8fef281-f395-4cac-91a1-46dac0566877" providerId="ADAL" clId="{5E8A10DC-943F-6240-A579-20884B15855E}" dt="2025-01-20T01:35:32.994" v="1408"/>
        <pc:sldMkLst>
          <pc:docMk/>
          <pc:sldMk cId="3175599261" sldId="331"/>
        </pc:sldMkLst>
        <pc:spChg chg="add del mod">
          <ac:chgData name="Nate Armsberry" userId="f8fef281-f395-4cac-91a1-46dac0566877" providerId="ADAL" clId="{5E8A10DC-943F-6240-A579-20884B15855E}" dt="2025-01-20T01:17:17.271" v="1180" actId="478"/>
          <ac:spMkLst>
            <pc:docMk/>
            <pc:sldMk cId="3175599261" sldId="331"/>
            <ac:spMk id="3" creationId="{31CE81D7-95DB-7F48-A224-3F740FD0CC92}"/>
          </ac:spMkLst>
        </pc:spChg>
        <pc:spChg chg="add mod">
          <ac:chgData name="Nate Armsberry" userId="f8fef281-f395-4cac-91a1-46dac0566877" providerId="ADAL" clId="{5E8A10DC-943F-6240-A579-20884B15855E}" dt="2025-01-20T01:23:32.659" v="1288" actId="20577"/>
          <ac:spMkLst>
            <pc:docMk/>
            <pc:sldMk cId="3175599261" sldId="331"/>
            <ac:spMk id="6" creationId="{D44B3F4D-DBDF-314A-A840-559BD34737B7}"/>
          </ac:spMkLst>
        </pc:spChg>
        <pc:spChg chg="del mod">
          <ac:chgData name="Nate Armsberry" userId="f8fef281-f395-4cac-91a1-46dac0566877" providerId="ADAL" clId="{5E8A10DC-943F-6240-A579-20884B15855E}" dt="2025-01-20T01:17:14.086" v="1179" actId="478"/>
          <ac:spMkLst>
            <pc:docMk/>
            <pc:sldMk cId="3175599261" sldId="331"/>
            <ac:spMk id="7" creationId="{B815EE79-A997-494B-B726-B707045988BB}"/>
          </ac:spMkLst>
        </pc:spChg>
        <pc:spChg chg="add mod">
          <ac:chgData name="Nate Armsberry" userId="f8fef281-f395-4cac-91a1-46dac0566877" providerId="ADAL" clId="{5E8A10DC-943F-6240-A579-20884B15855E}" dt="2025-01-20T01:26:47.166" v="1392"/>
          <ac:spMkLst>
            <pc:docMk/>
            <pc:sldMk cId="3175599261" sldId="331"/>
            <ac:spMk id="9" creationId="{2FEBFA65-0C04-0847-A667-736744F5C643}"/>
          </ac:spMkLst>
        </pc:spChg>
        <pc:picChg chg="del">
          <ac:chgData name="Nate Armsberry" userId="f8fef281-f395-4cac-91a1-46dac0566877" providerId="ADAL" clId="{5E8A10DC-943F-6240-A579-20884B15855E}" dt="2025-01-20T01:26:46.949" v="1391" actId="478"/>
          <ac:picMkLst>
            <pc:docMk/>
            <pc:sldMk cId="3175599261" sldId="331"/>
            <ac:picMk id="5" creationId="{7EA392CE-48CB-0E0E-6F22-216E64803898}"/>
          </ac:picMkLst>
        </pc:picChg>
        <pc:picChg chg="add mod">
          <ac:chgData name="Nate Armsberry" userId="f8fef281-f395-4cac-91a1-46dac0566877" providerId="ADAL" clId="{5E8A10DC-943F-6240-A579-20884B15855E}" dt="2025-01-20T01:26:47.166" v="1392"/>
          <ac:picMkLst>
            <pc:docMk/>
            <pc:sldMk cId="3175599261" sldId="331"/>
            <ac:picMk id="8" creationId="{52BECE1D-749E-DF4D-A9D0-C20F47EDC06D}"/>
          </ac:picMkLst>
        </pc:picChg>
      </pc:sldChg>
      <pc:sldChg chg="addSp delSp modSp mod ord">
        <pc:chgData name="Nate Armsberry" userId="f8fef281-f395-4cac-91a1-46dac0566877" providerId="ADAL" clId="{5E8A10DC-943F-6240-A579-20884B15855E}" dt="2025-01-20T00:27:00.632" v="610" actId="20578"/>
        <pc:sldMkLst>
          <pc:docMk/>
          <pc:sldMk cId="1160570302" sldId="332"/>
        </pc:sldMkLst>
        <pc:spChg chg="mod">
          <ac:chgData name="Nate Armsberry" userId="f8fef281-f395-4cac-91a1-46dac0566877" providerId="ADAL" clId="{5E8A10DC-943F-6240-A579-20884B15855E}" dt="2025-01-20T00:21:26.314" v="606" actId="6549"/>
          <ac:spMkLst>
            <pc:docMk/>
            <pc:sldMk cId="1160570302" sldId="332"/>
            <ac:spMk id="4" creationId="{A2776969-A803-A446-AA24-A4D0C4EEA357}"/>
          </ac:spMkLst>
        </pc:spChg>
        <pc:picChg chg="add mod">
          <ac:chgData name="Nate Armsberry" userId="f8fef281-f395-4cac-91a1-46dac0566877" providerId="ADAL" clId="{5E8A10DC-943F-6240-A579-20884B15855E}" dt="2025-01-20T00:21:42.460" v="607"/>
          <ac:picMkLst>
            <pc:docMk/>
            <pc:sldMk cId="1160570302" sldId="332"/>
            <ac:picMk id="2" creationId="{A95A0E0C-8542-9F4C-B770-2C560C9EE3EC}"/>
          </ac:picMkLst>
        </pc:picChg>
        <pc:picChg chg="del">
          <ac:chgData name="Nate Armsberry" userId="f8fef281-f395-4cac-91a1-46dac0566877" providerId="ADAL" clId="{5E8A10DC-943F-6240-A579-20884B15855E}" dt="2025-01-20T00:21:18.705" v="571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modSp mod ord modNotesTx">
        <pc:chgData name="Nate Armsberry" userId="f8fef281-f395-4cac-91a1-46dac0566877" providerId="ADAL" clId="{5E8A10DC-943F-6240-A579-20884B15855E}" dt="2025-01-20T01:36:15.239" v="1426" actId="6549"/>
        <pc:sldMkLst>
          <pc:docMk/>
          <pc:sldMk cId="1102048258" sldId="347"/>
        </pc:sldMkLst>
        <pc:spChg chg="mod">
          <ac:chgData name="Nate Armsberry" userId="f8fef281-f395-4cac-91a1-46dac0566877" providerId="ADAL" clId="{5E8A10DC-943F-6240-A579-20884B15855E}" dt="2025-01-19T23:56:27.922" v="232" actId="20577"/>
          <ac:spMkLst>
            <pc:docMk/>
            <pc:sldMk cId="1102048258" sldId="347"/>
            <ac:spMk id="7" creationId="{B815EE79-A997-494B-B726-B707045988BB}"/>
          </ac:spMkLst>
        </pc:spChg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3066377405" sldId="348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550802466" sldId="349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1098321169" sldId="350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2064388707" sldId="351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1612349926" sldId="352"/>
        </pc:sldMkLst>
      </pc:sldChg>
      <pc:sldChg chg="del">
        <pc:chgData name="Nate Armsberry" userId="f8fef281-f395-4cac-91a1-46dac0566877" providerId="ADAL" clId="{5E8A10DC-943F-6240-A579-20884B15855E}" dt="2025-01-20T01:50:30.802" v="1428" actId="2696"/>
        <pc:sldMkLst>
          <pc:docMk/>
          <pc:sldMk cId="3358477346" sldId="353"/>
        </pc:sldMkLst>
      </pc:sldChg>
      <pc:sldChg chg="addSp delSp modSp add del mod">
        <pc:chgData name="Nate Armsberry" userId="f8fef281-f395-4cac-91a1-46dac0566877" providerId="ADAL" clId="{5E8A10DC-943F-6240-A579-20884B15855E}" dt="2025-01-20T00:09:06.199" v="353" actId="2696"/>
        <pc:sldMkLst>
          <pc:docMk/>
          <pc:sldMk cId="115178659" sldId="354"/>
        </pc:sldMkLst>
        <pc:picChg chg="del">
          <ac:chgData name="Nate Armsberry" userId="f8fef281-f395-4cac-91a1-46dac0566877" providerId="ADAL" clId="{5E8A10DC-943F-6240-A579-20884B15855E}" dt="2025-01-20T00:07:17.170" v="318" actId="478"/>
          <ac:picMkLst>
            <pc:docMk/>
            <pc:sldMk cId="115178659" sldId="354"/>
            <ac:picMk id="6" creationId="{4A25FD94-119A-61C5-5144-2C92AA852E38}"/>
          </ac:picMkLst>
        </pc:picChg>
        <pc:picChg chg="del">
          <ac:chgData name="Nate Armsberry" userId="f8fef281-f395-4cac-91a1-46dac0566877" providerId="ADAL" clId="{5E8A10DC-943F-6240-A579-20884B15855E}" dt="2025-01-20T00:07:13.207" v="315" actId="478"/>
          <ac:picMkLst>
            <pc:docMk/>
            <pc:sldMk cId="115178659" sldId="354"/>
            <ac:picMk id="9" creationId="{9C24D3E1-6C55-8141-A1D1-610E3F6D58B4}"/>
          </ac:picMkLst>
        </pc:picChg>
        <pc:picChg chg="add mod">
          <ac:chgData name="Nate Armsberry" userId="f8fef281-f395-4cac-91a1-46dac0566877" providerId="ADAL" clId="{5E8A10DC-943F-6240-A579-20884B15855E}" dt="2025-01-20T00:07:15.400" v="317"/>
          <ac:picMkLst>
            <pc:docMk/>
            <pc:sldMk cId="115178659" sldId="354"/>
            <ac:picMk id="10" creationId="{C4AF1D42-7910-C54C-9646-57B5C06910F1}"/>
          </ac:picMkLst>
        </pc:picChg>
        <pc:picChg chg="del">
          <ac:chgData name="Nate Armsberry" userId="f8fef281-f395-4cac-91a1-46dac0566877" providerId="ADAL" clId="{5E8A10DC-943F-6240-A579-20884B15855E}" dt="2025-01-20T00:07:14.285" v="316" actId="478"/>
          <ac:picMkLst>
            <pc:docMk/>
            <pc:sldMk cId="115178659" sldId="354"/>
            <ac:picMk id="11" creationId="{B31C522D-FF74-8F49-AE03-58007369146B}"/>
          </ac:picMkLst>
        </pc:picChg>
      </pc:sldChg>
      <pc:sldChg chg="delSp add del mod">
        <pc:chgData name="Nate Armsberry" userId="f8fef281-f395-4cac-91a1-46dac0566877" providerId="ADAL" clId="{5E8A10DC-943F-6240-A579-20884B15855E}" dt="2025-01-20T00:09:04.746" v="352" actId="2696"/>
        <pc:sldMkLst>
          <pc:docMk/>
          <pc:sldMk cId="2369389736" sldId="355"/>
        </pc:sldMkLst>
        <pc:picChg chg="del">
          <ac:chgData name="Nate Armsberry" userId="f8fef281-f395-4cac-91a1-46dac0566877" providerId="ADAL" clId="{5E8A10DC-943F-6240-A579-20884B15855E}" dt="2025-01-20T00:07:22.319" v="320" actId="478"/>
          <ac:picMkLst>
            <pc:docMk/>
            <pc:sldMk cId="2369389736" sldId="355"/>
            <ac:picMk id="6" creationId="{4A25FD94-119A-61C5-5144-2C92AA852E38}"/>
          </ac:picMkLst>
        </pc:picChg>
        <pc:picChg chg="del">
          <ac:chgData name="Nate Armsberry" userId="f8fef281-f395-4cac-91a1-46dac0566877" providerId="ADAL" clId="{5E8A10DC-943F-6240-A579-20884B15855E}" dt="2025-01-20T00:07:21.078" v="319" actId="478"/>
          <ac:picMkLst>
            <pc:docMk/>
            <pc:sldMk cId="2369389736" sldId="355"/>
            <ac:picMk id="9" creationId="{9C24D3E1-6C55-8141-A1D1-610E3F6D58B4}"/>
          </ac:picMkLst>
        </pc:picChg>
      </pc:sldChg>
      <pc:sldChg chg="delSp modSp add del mod">
        <pc:chgData name="Nate Armsberry" userId="f8fef281-f395-4cac-91a1-46dac0566877" providerId="ADAL" clId="{5E8A10DC-943F-6240-A579-20884B15855E}" dt="2025-01-20T00:09:13.122" v="356" actId="2696"/>
        <pc:sldMkLst>
          <pc:docMk/>
          <pc:sldMk cId="88075975" sldId="356"/>
        </pc:sldMkLst>
        <pc:picChg chg="mod">
          <ac:chgData name="Nate Armsberry" userId="f8fef281-f395-4cac-91a1-46dac0566877" providerId="ADAL" clId="{5E8A10DC-943F-6240-A579-20884B15855E}" dt="2025-01-20T00:08:23.910" v="344" actId="688"/>
          <ac:picMkLst>
            <pc:docMk/>
            <pc:sldMk cId="88075975" sldId="356"/>
            <ac:picMk id="3" creationId="{BA751415-A307-6246-89D2-460E96D83B51}"/>
          </ac:picMkLst>
        </pc:picChg>
        <pc:picChg chg="del">
          <ac:chgData name="Nate Armsberry" userId="f8fef281-f395-4cac-91a1-46dac0566877" providerId="ADAL" clId="{5E8A10DC-943F-6240-A579-20884B15855E}" dt="2025-01-20T00:08:45.350" v="351" actId="478"/>
          <ac:picMkLst>
            <pc:docMk/>
            <pc:sldMk cId="88075975" sldId="356"/>
            <ac:picMk id="6" creationId="{4A25FD94-119A-61C5-5144-2C92AA852E38}"/>
          </ac:picMkLst>
        </pc:picChg>
        <pc:picChg chg="mod">
          <ac:chgData name="Nate Armsberry" userId="f8fef281-f395-4cac-91a1-46dac0566877" providerId="ADAL" clId="{5E8A10DC-943F-6240-A579-20884B15855E}" dt="2025-01-20T00:08:40.425" v="349" actId="688"/>
          <ac:picMkLst>
            <pc:docMk/>
            <pc:sldMk cId="88075975" sldId="356"/>
            <ac:picMk id="9" creationId="{9C24D3E1-6C55-8141-A1D1-610E3F6D58B4}"/>
          </ac:picMkLst>
        </pc:picChg>
        <pc:picChg chg="mod">
          <ac:chgData name="Nate Armsberry" userId="f8fef281-f395-4cac-91a1-46dac0566877" providerId="ADAL" clId="{5E8A10DC-943F-6240-A579-20884B15855E}" dt="2025-01-20T00:08:43.024" v="350" actId="1076"/>
          <ac:picMkLst>
            <pc:docMk/>
            <pc:sldMk cId="88075975" sldId="356"/>
            <ac:picMk id="11" creationId="{B31C522D-FF74-8F49-AE03-58007369146B}"/>
          </ac:picMkLst>
        </pc:picChg>
      </pc:sldChg>
      <pc:sldChg chg="modSp add del mod">
        <pc:chgData name="Nate Armsberry" userId="f8fef281-f395-4cac-91a1-46dac0566877" providerId="ADAL" clId="{5E8A10DC-943F-6240-A579-20884B15855E}" dt="2025-01-20T00:13:56.789" v="552" actId="2696"/>
        <pc:sldMkLst>
          <pc:docMk/>
          <pc:sldMk cId="2987852030" sldId="357"/>
        </pc:sldMkLst>
        <pc:picChg chg="mod">
          <ac:chgData name="Nate Armsberry" userId="f8fef281-f395-4cac-91a1-46dac0566877" providerId="ADAL" clId="{5E8A10DC-943F-6240-A579-20884B15855E}" dt="2025-01-20T00:10:19.223" v="367" actId="692"/>
          <ac:picMkLst>
            <pc:docMk/>
            <pc:sldMk cId="2987852030" sldId="357"/>
            <ac:picMk id="3" creationId="{BA751415-A307-6246-89D2-460E96D83B51}"/>
          </ac:picMkLst>
        </pc:picChg>
        <pc:picChg chg="mod">
          <ac:chgData name="Nate Armsberry" userId="f8fef281-f395-4cac-91a1-46dac0566877" providerId="ADAL" clId="{5E8A10DC-943F-6240-A579-20884B15855E}" dt="2025-01-20T00:10:13.569" v="366" actId="692"/>
          <ac:picMkLst>
            <pc:docMk/>
            <pc:sldMk cId="2987852030" sldId="357"/>
            <ac:picMk id="11" creationId="{B31C522D-FF74-8F49-AE03-58007369146B}"/>
          </ac:picMkLst>
        </pc:picChg>
        <pc:picChg chg="mod">
          <ac:chgData name="Nate Armsberry" userId="f8fef281-f395-4cac-91a1-46dac0566877" providerId="ADAL" clId="{5E8A10DC-943F-6240-A579-20884B15855E}" dt="2025-01-20T00:09:48.727" v="362" actId="692"/>
          <ac:picMkLst>
            <pc:docMk/>
            <pc:sldMk cId="2987852030" sldId="357"/>
            <ac:picMk id="13" creationId="{44F74712-0291-F746-893D-8C3A89618520}"/>
          </ac:picMkLst>
        </pc:picChg>
      </pc:sldChg>
      <pc:sldChg chg="delSp modSp add mod">
        <pc:chgData name="Nate Armsberry" userId="f8fef281-f395-4cac-91a1-46dac0566877" providerId="ADAL" clId="{5E8A10DC-943F-6240-A579-20884B15855E}" dt="2025-01-20T00:15:30.749" v="566" actId="692"/>
        <pc:sldMkLst>
          <pc:docMk/>
          <pc:sldMk cId="2498404851" sldId="358"/>
        </pc:sldMkLst>
        <pc:picChg chg="del mod">
          <ac:chgData name="Nate Armsberry" userId="f8fef281-f395-4cac-91a1-46dac0566877" providerId="ADAL" clId="{5E8A10DC-943F-6240-A579-20884B15855E}" dt="2025-01-20T00:15:10.483" v="563" actId="478"/>
          <ac:picMkLst>
            <pc:docMk/>
            <pc:sldMk cId="2498404851" sldId="358"/>
            <ac:picMk id="3" creationId="{BA751415-A307-6246-89D2-460E96D83B51}"/>
          </ac:picMkLst>
        </pc:picChg>
        <pc:picChg chg="del mod">
          <ac:chgData name="Nate Armsberry" userId="f8fef281-f395-4cac-91a1-46dac0566877" providerId="ADAL" clId="{5E8A10DC-943F-6240-A579-20884B15855E}" dt="2025-01-20T00:14:00.126" v="553" actId="478"/>
          <ac:picMkLst>
            <pc:docMk/>
            <pc:sldMk cId="2498404851" sldId="358"/>
            <ac:picMk id="9" creationId="{9C24D3E1-6C55-8141-A1D1-610E3F6D58B4}"/>
          </ac:picMkLst>
        </pc:picChg>
        <pc:picChg chg="del mod">
          <ac:chgData name="Nate Armsberry" userId="f8fef281-f395-4cac-91a1-46dac0566877" providerId="ADAL" clId="{5E8A10DC-943F-6240-A579-20884B15855E}" dt="2025-01-20T00:14:39.425" v="558" actId="478"/>
          <ac:picMkLst>
            <pc:docMk/>
            <pc:sldMk cId="2498404851" sldId="358"/>
            <ac:picMk id="11" creationId="{B31C522D-FF74-8F49-AE03-58007369146B}"/>
          </ac:picMkLst>
        </pc:picChg>
        <pc:picChg chg="mod">
          <ac:chgData name="Nate Armsberry" userId="f8fef281-f395-4cac-91a1-46dac0566877" providerId="ADAL" clId="{5E8A10DC-943F-6240-A579-20884B15855E}" dt="2025-01-20T00:15:30.749" v="566" actId="692"/>
          <ac:picMkLst>
            <pc:docMk/>
            <pc:sldMk cId="2498404851" sldId="358"/>
            <ac:picMk id="13" creationId="{44F74712-0291-F746-893D-8C3A89618520}"/>
          </ac:picMkLst>
        </pc:picChg>
      </pc:sldChg>
      <pc:sldChg chg="add">
        <pc:chgData name="Nate Armsberry" userId="f8fef281-f395-4cac-91a1-46dac0566877" providerId="ADAL" clId="{5E8A10DC-943F-6240-A579-20884B15855E}" dt="2025-01-20T00:13:54.532" v="551" actId="2890"/>
        <pc:sldMkLst>
          <pc:docMk/>
          <pc:sldMk cId="186760616" sldId="359"/>
        </pc:sldMkLst>
      </pc:sldChg>
      <pc:sldChg chg="add">
        <pc:chgData name="Nate Armsberry" userId="f8fef281-f395-4cac-91a1-46dac0566877" providerId="ADAL" clId="{5E8A10DC-943F-6240-A579-20884B15855E}" dt="2025-01-20T00:14:35.570" v="557" actId="2890"/>
        <pc:sldMkLst>
          <pc:docMk/>
          <pc:sldMk cId="2959397868" sldId="360"/>
        </pc:sldMkLst>
      </pc:sldChg>
      <pc:sldChg chg="add">
        <pc:chgData name="Nate Armsberry" userId="f8fef281-f395-4cac-91a1-46dac0566877" providerId="ADAL" clId="{5E8A10DC-943F-6240-A579-20884B15855E}" dt="2025-01-20T00:15:07.154" v="562" actId="2890"/>
        <pc:sldMkLst>
          <pc:docMk/>
          <pc:sldMk cId="1945972931" sldId="361"/>
        </pc:sldMkLst>
      </pc:sldChg>
      <pc:sldChg chg="addSp delSp modSp add mod ord modNotesTx">
        <pc:chgData name="Nate Armsberry" userId="f8fef281-f395-4cac-91a1-46dac0566877" providerId="ADAL" clId="{5E8A10DC-943F-6240-A579-20884B15855E}" dt="2025-01-20T01:35:44.481" v="1411" actId="6549"/>
        <pc:sldMkLst>
          <pc:docMk/>
          <pc:sldMk cId="2647996640" sldId="362"/>
        </pc:sldMkLst>
        <pc:spChg chg="mod">
          <ac:chgData name="Nate Armsberry" userId="f8fef281-f395-4cac-91a1-46dac0566877" providerId="ADAL" clId="{5E8A10DC-943F-6240-A579-20884B15855E}" dt="2025-01-20T00:45:00.029" v="965" actId="1036"/>
          <ac:spMkLst>
            <pc:docMk/>
            <pc:sldMk cId="2647996640" sldId="362"/>
            <ac:spMk id="7" creationId="{ECB3519C-695A-7649-B1C5-D7CE0DDBEC9C}"/>
          </ac:spMkLst>
        </pc:spChg>
        <pc:spChg chg="mod">
          <ac:chgData name="Nate Armsberry" userId="f8fef281-f395-4cac-91a1-46dac0566877" providerId="ADAL" clId="{5E8A10DC-943F-6240-A579-20884B15855E}" dt="2025-01-20T00:44:46.230" v="951" actId="20577"/>
          <ac:spMkLst>
            <pc:docMk/>
            <pc:sldMk cId="2647996640" sldId="362"/>
            <ac:spMk id="8" creationId="{09470801-E1F1-A04A-9203-F41B2C314B42}"/>
          </ac:spMkLst>
        </pc:spChg>
        <pc:picChg chg="add mod modCrop">
          <ac:chgData name="Nate Armsberry" userId="f8fef281-f395-4cac-91a1-46dac0566877" providerId="ADAL" clId="{5E8A10DC-943F-6240-A579-20884B15855E}" dt="2025-01-20T00:52:40.127" v="993" actId="732"/>
          <ac:picMkLst>
            <pc:docMk/>
            <pc:sldMk cId="2647996640" sldId="362"/>
            <ac:picMk id="2" creationId="{9CCFAF7A-1EF2-6149-BBF2-60B9DEF38362}"/>
          </ac:picMkLst>
        </pc:picChg>
        <pc:picChg chg="del">
          <ac:chgData name="Nate Armsberry" userId="f8fef281-f395-4cac-91a1-46dac0566877" providerId="ADAL" clId="{5E8A10DC-943F-6240-A579-20884B15855E}" dt="2025-01-20T00:51:23.159" v="966" actId="478"/>
          <ac:picMkLst>
            <pc:docMk/>
            <pc:sldMk cId="2647996640" sldId="362"/>
            <ac:picMk id="3" creationId="{565DA702-6C81-3C4C-9CA7-0452AF20D926}"/>
          </ac:picMkLst>
        </pc:picChg>
        <pc:picChg chg="mod">
          <ac:chgData name="Nate Armsberry" userId="f8fef281-f395-4cac-91a1-46dac0566877" providerId="ADAL" clId="{5E8A10DC-943F-6240-A579-20884B15855E}" dt="2025-01-20T00:43:59.545" v="900" actId="1076"/>
          <ac:picMkLst>
            <pc:docMk/>
            <pc:sldMk cId="2647996640" sldId="362"/>
            <ac:picMk id="6" creationId="{4A25FD94-119A-61C5-5144-2C92AA852E38}"/>
          </ac:picMkLst>
        </pc:picChg>
      </pc:sldChg>
      <pc:sldChg chg="modSp add mod modNotesTx">
        <pc:chgData name="Nate Armsberry" userId="f8fef281-f395-4cac-91a1-46dac0566877" providerId="ADAL" clId="{5E8A10DC-943F-6240-A579-20884B15855E}" dt="2025-01-20T01:35:37.795" v="1409" actId="6549"/>
        <pc:sldMkLst>
          <pc:docMk/>
          <pc:sldMk cId="3038218652" sldId="363"/>
        </pc:sldMkLst>
        <pc:spChg chg="mod">
          <ac:chgData name="Nate Armsberry" userId="f8fef281-f395-4cac-91a1-46dac0566877" providerId="ADAL" clId="{5E8A10DC-943F-6240-A579-20884B15855E}" dt="2025-01-20T01:10:39.669" v="1156" actId="1076"/>
          <ac:spMkLst>
            <pc:docMk/>
            <pc:sldMk cId="3038218652" sldId="363"/>
            <ac:spMk id="3" creationId="{70FB803F-B376-22DE-710F-147422FF045C}"/>
          </ac:spMkLst>
        </pc:spChg>
        <pc:spChg chg="mod">
          <ac:chgData name="Nate Armsberry" userId="f8fef281-f395-4cac-91a1-46dac0566877" providerId="ADAL" clId="{5E8A10DC-943F-6240-A579-20884B15855E}" dt="2025-01-20T01:10:10.706" v="1149" actId="113"/>
          <ac:spMkLst>
            <pc:docMk/>
            <pc:sldMk cId="3038218652" sldId="363"/>
            <ac:spMk id="7" creationId="{843CD8F0-31F4-8298-8548-834806D18F6F}"/>
          </ac:spMkLst>
        </pc:spChg>
      </pc:sldChg>
      <pc:sldChg chg="addSp modSp add mod ord modNotesTx">
        <pc:chgData name="Nate Armsberry" userId="f8fef281-f395-4cac-91a1-46dac0566877" providerId="ADAL" clId="{5E8A10DC-943F-6240-A579-20884B15855E}" dt="2025-01-20T01:35:26.247" v="1407" actId="20577"/>
        <pc:sldMkLst>
          <pc:docMk/>
          <pc:sldMk cId="1373307365" sldId="364"/>
        </pc:sldMkLst>
        <pc:spChg chg="mod">
          <ac:chgData name="Nate Armsberry" userId="f8fef281-f395-4cac-91a1-46dac0566877" providerId="ADAL" clId="{5E8A10DC-943F-6240-A579-20884B15855E}" dt="2025-01-20T01:24:07.447" v="1289" actId="207"/>
          <ac:spMkLst>
            <pc:docMk/>
            <pc:sldMk cId="1373307365" sldId="364"/>
            <ac:spMk id="6" creationId="{D44B3F4D-DBDF-314A-A840-559BD34737B7}"/>
          </ac:spMkLst>
        </pc:spChg>
        <pc:spChg chg="add mod">
          <ac:chgData name="Nate Armsberry" userId="f8fef281-f395-4cac-91a1-46dac0566877" providerId="ADAL" clId="{5E8A10DC-943F-6240-A579-20884B15855E}" dt="2025-01-20T01:26:35.920" v="1390" actId="207"/>
          <ac:spMkLst>
            <pc:docMk/>
            <pc:sldMk cId="1373307365" sldId="364"/>
            <ac:spMk id="7" creationId="{1FC4518B-AD00-FB47-98E1-1A85C224704C}"/>
          </ac:spMkLst>
        </pc:spChg>
        <pc:picChg chg="mod">
          <ac:chgData name="Nate Armsberry" userId="f8fef281-f395-4cac-91a1-46dac0566877" providerId="ADAL" clId="{5E8A10DC-943F-6240-A579-20884B15855E}" dt="2025-01-20T01:25:42.003" v="1378" actId="29295"/>
          <ac:picMkLst>
            <pc:docMk/>
            <pc:sldMk cId="1373307365" sldId="364"/>
            <ac:picMk id="5" creationId="{7EA392CE-48CB-0E0E-6F22-216E64803898}"/>
          </ac:picMkLst>
        </pc:picChg>
      </pc:sldChg>
    </pc:docChg>
  </pc:docChgLst>
  <pc:docChgLst>
    <pc:chgData name="Nate Armsberry" userId="f8fef281-f395-4cac-91a1-46dac0566877" providerId="ADAL" clId="{985E7BEE-DB75-D042-91AD-7526503FF5E5}"/>
    <pc:docChg chg="addSld delSld modSld">
      <pc:chgData name="Nate Armsberry" userId="f8fef281-f395-4cac-91a1-46dac0566877" providerId="ADAL" clId="{985E7BEE-DB75-D042-91AD-7526503FF5E5}" dt="2025-02-26T22:57:45.849" v="2"/>
      <pc:docMkLst>
        <pc:docMk/>
      </pc:docMkLst>
      <pc:sldChg chg="add del setBg">
        <pc:chgData name="Nate Armsberry" userId="f8fef281-f395-4cac-91a1-46dac0566877" providerId="ADAL" clId="{985E7BEE-DB75-D042-91AD-7526503FF5E5}" dt="2025-02-26T22:57:45.849" v="2"/>
        <pc:sldMkLst>
          <pc:docMk/>
          <pc:sldMk cId="2212525596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16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919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0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Source: Desiderius Erasmus, The Praise of Folly and Other Writings, trans. Robert M. Adams (New York and London: Norton Critical Edition:, 1989)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294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Source: Desiderius Erasmus, The Praise of Folly and Other Writings, trans. Robert M. Adams (New York and London: Norton Critical Edition:, 1989)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00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Discussion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 a class </a:t>
            </a:r>
            <a:r>
              <a:rPr lang="en-GB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brainstorm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some of the ways in which having power can have both positive and negative effects.</a:t>
            </a:r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Quote </a:t>
            </a:r>
            <a:r>
              <a:rPr lang="en-AU" dirty="0"/>
              <a:t>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04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Quote </a:t>
            </a:r>
            <a:r>
              <a:rPr lang="en-AU" dirty="0"/>
              <a:t>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210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Quote </a:t>
            </a:r>
            <a:r>
              <a:rPr lang="en-AU" dirty="0"/>
              <a:t>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292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Quote </a:t>
            </a:r>
            <a:r>
              <a:rPr lang="en-AU" dirty="0"/>
              <a:t>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581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70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the-empire-convert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‘CHRISTIAN IMPERIALISM’</a:t>
            </a:r>
            <a:endParaRPr lang="en-US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C7D2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The Empire Converts Under Constantine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3354" y="1726947"/>
            <a:ext cx="9425292" cy="290012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AU" sz="2900" baseline="30000" dirty="0">
                <a:solidFill>
                  <a:srgbClr val="484FFF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7 </a:t>
            </a:r>
            <a:r>
              <a:rPr lang="en-AU" sz="29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A church leader</a:t>
            </a:r>
            <a:r>
              <a:rPr lang="en-AU" sz="2900" baseline="300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*</a:t>
            </a:r>
            <a:r>
              <a:rPr lang="en-AU" sz="2900" dirty="0">
                <a:solidFill>
                  <a:srgbClr val="484F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 is a manager of God’s household, so he must live a blameless life. He must not be arrogant or quick-tempered; he must not be a heavy drinker, violent, or dishonest with money.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32B8A-EC1D-7CD3-82FD-13C13965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825" y="757295"/>
            <a:ext cx="669636" cy="64365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95D4026-AB9D-E34E-B50F-9B05A7149E57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TITUS 1 (NLT)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4AB59-D198-5D45-9C25-ED51FFF4BEC9}"/>
              </a:ext>
            </a:extLst>
          </p:cNvPr>
          <p:cNvSpPr txBox="1"/>
          <p:nvPr/>
        </p:nvSpPr>
        <p:spPr>
          <a:xfrm>
            <a:off x="3034725" y="4940789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aseline="30000" dirty="0">
                <a:solidFill>
                  <a:srgbClr val="6680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*</a:t>
            </a:r>
            <a:r>
              <a:rPr lang="en-AU" sz="1800" dirty="0">
                <a:solidFill>
                  <a:srgbClr val="6680FF"/>
                </a:solidFill>
                <a:effectLst/>
                <a:latin typeface="Inter Medium" panose="02000503000000020004" pitchFamily="2" charset="0"/>
                <a:ea typeface="Inter Medium" panose="02000503000000020004" pitchFamily="2" charset="0"/>
                <a:cs typeface="Calibri" panose="020F0502020204030204" pitchFamily="34" charset="0"/>
              </a:rPr>
              <a:t>overseer or bishop</a:t>
            </a:r>
            <a:endParaRPr lang="en-AU" dirty="0">
              <a:solidFill>
                <a:srgbClr val="668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3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1710496" y="1139239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323" y="1425493"/>
            <a:ext cx="6616933" cy="3428997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36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Christian history is littered with instances of Christians behaving badly when they have a chance to pull the levers of power.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577840" y="6110513"/>
            <a:ext cx="3271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JOHN G. STACKHOUSE JR. 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FAF7A-1EF2-6149-BBF2-60B9DEF38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3" b="99517" l="8889" r="97185">
                        <a14:foregroundMark x1="28000" y1="65056" x2="23407" y2="80998"/>
                        <a14:foregroundMark x1="23407" y1="80998" x2="22963" y2="81643"/>
                        <a14:foregroundMark x1="41481" y1="82448" x2="66963" y2="82448"/>
                        <a14:foregroundMark x1="66963" y1="82448" x2="81778" y2="81320"/>
                        <a14:foregroundMark x1="89926" y1="89533" x2="89926" y2="89533"/>
                        <a14:foregroundMark x1="89778" y1="89533" x2="89778" y2="80032"/>
                        <a14:foregroundMark x1="89778" y1="80032" x2="84148" y2="63607"/>
                        <a14:foregroundMark x1="94667" y1="64412" x2="92889" y2="80837"/>
                        <a14:foregroundMark x1="92889" y1="80837" x2="89778" y2="95974"/>
                        <a14:foregroundMark x1="20889" y1="65056" x2="19259" y2="84380"/>
                        <a14:foregroundMark x1="19259" y1="84380" x2="15556" y2="91948"/>
                        <a14:foregroundMark x1="15556" y1="91948" x2="15407" y2="91948"/>
                        <a14:foregroundMark x1="34667" y1="59098" x2="31704" y2="97746"/>
                        <a14:foregroundMark x1="31704" y1="97746" x2="31259" y2="99517"/>
                        <a14:foregroundMark x1="69630" y1="17713" x2="70222" y2="24638"/>
                        <a14:foregroundMark x1="70222" y1="24638" x2="72296" y2="28663"/>
                        <a14:foregroundMark x1="72148" y1="23671" x2="72741" y2="28824"/>
                        <a14:foregroundMark x1="72889" y1="22383" x2="73185" y2="26892"/>
                        <a14:foregroundMark x1="73185" y1="28824" x2="72889" y2="32367"/>
                        <a14:foregroundMark x1="58519" y1="9340" x2="48296" y2="8374"/>
                        <a14:foregroundMark x1="54370" y1="5314" x2="55852" y2="5314"/>
                        <a14:foregroundMark x1="63259" y1="8696" x2="68889" y2="13043"/>
                        <a14:foregroundMark x1="68889" y1="13043" x2="69185" y2="13527"/>
                        <a14:foregroundMark x1="69778" y1="14654" x2="70667" y2="16425"/>
                        <a14:foregroundMark x1="97333" y1="67633" x2="95704" y2="96135"/>
                        <a14:foregroundMark x1="15704" y1="76973" x2="15704" y2="84702"/>
                        <a14:foregroundMark x1="15704" y1="84702" x2="10815" y2="97262"/>
                        <a14:foregroundMark x1="15407" y1="72464" x2="12148" y2="90016"/>
                        <a14:foregroundMark x1="12148" y1="90016" x2="8889" y2="98229"/>
                        <a14:foregroundMark x1="17333" y1="65217" x2="16148" y2="72464"/>
                        <a14:foregroundMark x1="16148" y1="72464" x2="16000" y2="72625"/>
                        <a14:backgroundMark x1="29630" y1="38647" x2="29481" y2="46699"/>
                        <a14:backgroundMark x1="16444" y1="58132" x2="28741" y2="51691"/>
                        <a14:backgroundMark x1="75852" y1="9501" x2="85778" y2="30274"/>
                      </a14:backgroundRemoval>
                    </a14:imgEffect>
                  </a14:imgLayer>
                </a14:imgProps>
              </a:ext>
            </a:extLst>
          </a:blip>
          <a:srcRect l="-3753" r="3753"/>
          <a:stretch/>
        </p:blipFill>
        <p:spPr>
          <a:xfrm>
            <a:off x="8464826" y="3429000"/>
            <a:ext cx="37271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102" y="485387"/>
            <a:ext cx="8859795" cy="4625081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9599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3.33-34 (NIVUK)</a:t>
            </a:r>
          </a:p>
          <a:p>
            <a:pPr algn="l">
              <a:lnSpc>
                <a:spcPct val="114000"/>
              </a:lnSpc>
            </a:pP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The Lord’s curse is on the house of the wicked,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       but he blesses the home of the righteous.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He mocks proud mockers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    but shows favour to the humble and oppressed.</a:t>
            </a:r>
          </a:p>
          <a:p>
            <a:pPr algn="l">
              <a:lnSpc>
                <a:spcPct val="114000"/>
              </a:lnSpc>
            </a:pPr>
            <a:endParaRPr lang="en-AU" sz="2800" dirty="0">
              <a:solidFill>
                <a:srgbClr val="484FFF"/>
              </a:solidFill>
              <a:effectLst/>
              <a:latin typeface="Inter Light" panose="02000503000000020004" pitchFamily="2" charset="0"/>
              <a:ea typeface="Inter Light" panose="02000503000000020004" pitchFamily="2" charset="0"/>
              <a:cs typeface="Calibri" panose="020F050202020403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AU" sz="2800" baseline="30000" dirty="0">
                <a:solidFill>
                  <a:srgbClr val="9599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11.2 (ESV)</a:t>
            </a:r>
          </a:p>
          <a:p>
            <a:pPr algn="l">
              <a:lnSpc>
                <a:spcPct val="114000"/>
              </a:lnSpc>
            </a:pP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When pride comes, then comes disgrace,</a:t>
            </a:r>
            <a:b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8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   but with the humble is wisdom.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PROVERBS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84FFF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0" y="434587"/>
            <a:ext cx="11318240" cy="4625081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To the elders among you, I appeal as a fellow elder and a witness of Christ’s sufferings who also will share in the glory to be revealed: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2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be shepherds of God’s flock that is under your care, watching over them – not because you must, but because you are willing, as God wants you to be; not pursuing dishonest gain, but eager to serve;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3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not lording it over those entrusted to you, but being examples to the flock. </a:t>
            </a: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4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And when the Chief Shepherd appears, you will receive the crown of glory that will never fade away.</a:t>
            </a:r>
          </a:p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5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In the same way, you who are younger, submit yourselves to your elders. All of you, clothe yourselves with humility towards one another, because,</a:t>
            </a:r>
          </a:p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‘God opposes the proud</a:t>
            </a:r>
            <a:b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    but shows favour to the humble.’</a:t>
            </a:r>
          </a:p>
          <a:p>
            <a:pPr algn="l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000" baseline="30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6</a:t>
            </a:r>
            <a:r>
              <a:rPr lang="en-AU" sz="2000" dirty="0">
                <a:solidFill>
                  <a:srgbClr val="484FFF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Humble yourselves, therefore, under God’s mighty hand, that he may lift you up in due time.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484FFF"/>
                </a:solidFill>
                <a:latin typeface="Quasimoda Bold" pitchFamily="2" charset="77"/>
                <a:ea typeface="Inter Medium" panose="02000503000000020004" pitchFamily="2" charset="0"/>
              </a:rPr>
              <a:t>1 PETER 5 (NIVUK) 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484FFF"/>
              </a:solidFill>
              <a:effectLst/>
              <a:uLnTx/>
              <a:uFillTx/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1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4B3F4D-DBDF-314A-A840-559BD34737B7}"/>
              </a:ext>
            </a:extLst>
          </p:cNvPr>
          <p:cNvSpPr txBox="1">
            <a:spLocks/>
          </p:cNvSpPr>
          <p:nvPr/>
        </p:nvSpPr>
        <p:spPr>
          <a:xfrm>
            <a:off x="1596000" y="217030"/>
            <a:ext cx="9000000" cy="5400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 	But now, open the door, I tell you.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And I won't do a thing, I tell you, unless you give me a full account of your merits.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 	What merits?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Let me explain the idea. Did you distinguish yourself in theology?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	Not at all. I had no time for it, being continually engaged in warfare. Besides, there are plenty of priests to do that sort of work.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Then by the holiness of your life you gained many souls for Christ?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GENIUS: 	Many more for hell, I'd say.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You performed miracles?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 	You're talking old-fashioned nonsense.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You prayed earnestly and constantly?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C4518B-AD00-FB47-98E1-1A85C224704C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10287564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9599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‘JULIUS EXCLUDED FROM HEAVEN’</a:t>
            </a:r>
          </a:p>
        </p:txBody>
      </p:sp>
    </p:spTree>
    <p:extLst>
      <p:ext uri="{BB962C8B-B14F-4D97-AF65-F5344CB8AC3E}">
        <p14:creationId xmlns:p14="http://schemas.microsoft.com/office/powerpoint/2010/main" val="1373307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44B3F4D-DBDF-314A-A840-559BD34737B7}"/>
              </a:ext>
            </a:extLst>
          </p:cNvPr>
          <p:cNvSpPr txBox="1">
            <a:spLocks/>
          </p:cNvSpPr>
          <p:nvPr/>
        </p:nvSpPr>
        <p:spPr>
          <a:xfrm>
            <a:off x="1596000" y="224247"/>
            <a:ext cx="9000000" cy="5400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 	This is pure foolishness.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You subdued the lusts of the flesh with fasts and long vigils?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GENIUS: 	Enough of this, please; with this line of questioning, you're just wasting your time.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C7D2FF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PETER: 	I never heard of any other gifts that an outstanding pope was supposed to possess. If he has some more apostolic talents, let him tell me about them himself. </a:t>
            </a:r>
          </a:p>
          <a:p>
            <a:pPr marL="1249363" indent="-1066800" algn="l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JULIUS: 	Though it's a disgraceful thing for Julius who never lowered his crest before anyone else to yield to Peter-who was, to say nothing worse, a lowly fisherman and almost a beggar-still, just to let you know what sort of prince you're slighting in this way, now hear this. In the first place, I am from Liguria, not a Jew like you; but I'm afraid that like you I was once a boatman.</a:t>
            </a:r>
          </a:p>
        </p:txBody>
      </p:sp>
      <p:pic>
        <p:nvPicPr>
          <p:cNvPr id="8" name="Picture 7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52BECE1D-749E-DF4D-A9D0-C20F47ED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FEBFA65-0C04-0847-A667-736744F5C643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10287564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9599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‘JULIUS EXCLUDED FROM HEAVEN’</a:t>
            </a:r>
          </a:p>
        </p:txBody>
      </p:sp>
    </p:spTree>
    <p:extLst>
      <p:ext uri="{BB962C8B-B14F-4D97-AF65-F5344CB8AC3E}">
        <p14:creationId xmlns:p14="http://schemas.microsoft.com/office/powerpoint/2010/main" val="317559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400"/>
            <a:ext cx="9144000" cy="2626360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AU" sz="48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How much do you think the church is an organisation with a ‘fixation on power’?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A2BFCAD9-D3E0-3A46-9F2A-DE7D69B5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BE9F37-B646-354C-9AC3-C3FABCD6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17" y="1174886"/>
            <a:ext cx="10023566" cy="39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water&#10;&#10;Description automatically generated">
            <a:extLst>
              <a:ext uri="{FF2B5EF4-FFF2-40B4-BE49-F238E27FC236}">
                <a16:creationId xmlns:a16="http://schemas.microsoft.com/office/drawing/2014/main" id="{44F74712-0291-F746-893D-8C3A89618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7905">
            <a:off x="-91361" y="87028"/>
            <a:ext cx="4652699" cy="465269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water&#10;&#10;Description automatically generated">
            <a:extLst>
              <a:ext uri="{FF2B5EF4-FFF2-40B4-BE49-F238E27FC236}">
                <a16:creationId xmlns:a16="http://schemas.microsoft.com/office/drawing/2014/main" id="{44F74712-0291-F746-893D-8C3A896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7905">
            <a:off x="-91361" y="87028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3" name="Picture 2" descr="A quote on a white background&#10;&#10;Description automatically generated">
            <a:extLst>
              <a:ext uri="{FF2B5EF4-FFF2-40B4-BE49-F238E27FC236}">
                <a16:creationId xmlns:a16="http://schemas.microsoft.com/office/drawing/2014/main" id="{BA751415-A307-6246-89D2-460E96D83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4465">
            <a:off x="2297604" y="1967906"/>
            <a:ext cx="4652699" cy="465269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4597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water&#10;&#10;Description automatically generated">
            <a:extLst>
              <a:ext uri="{FF2B5EF4-FFF2-40B4-BE49-F238E27FC236}">
                <a16:creationId xmlns:a16="http://schemas.microsoft.com/office/drawing/2014/main" id="{44F74712-0291-F746-893D-8C3A896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7905">
            <a:off x="-91361" y="87028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3" name="Picture 2" descr="A quote on a white background&#10;&#10;Description automatically generated">
            <a:extLst>
              <a:ext uri="{FF2B5EF4-FFF2-40B4-BE49-F238E27FC236}">
                <a16:creationId xmlns:a16="http://schemas.microsoft.com/office/drawing/2014/main" id="{BA751415-A307-6246-89D2-460E96D83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4465">
            <a:off x="2297604" y="1967906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A city with a few buildings&#10;&#10;Description automatically generated with medium confidence">
            <a:extLst>
              <a:ext uri="{FF2B5EF4-FFF2-40B4-BE49-F238E27FC236}">
                <a16:creationId xmlns:a16="http://schemas.microsoft.com/office/drawing/2014/main" id="{B31C522D-FF74-8F49-AE03-580073691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25477">
            <a:off x="5009925" y="1362"/>
            <a:ext cx="4652699" cy="465269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5939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water&#10;&#10;Description automatically generated">
            <a:extLst>
              <a:ext uri="{FF2B5EF4-FFF2-40B4-BE49-F238E27FC236}">
                <a16:creationId xmlns:a16="http://schemas.microsoft.com/office/drawing/2014/main" id="{44F74712-0291-F746-893D-8C3A896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7905">
            <a:off x="-91361" y="87028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3" name="Picture 2" descr="A quote on a white background&#10;&#10;Description automatically generated">
            <a:extLst>
              <a:ext uri="{FF2B5EF4-FFF2-40B4-BE49-F238E27FC236}">
                <a16:creationId xmlns:a16="http://schemas.microsoft.com/office/drawing/2014/main" id="{BA751415-A307-6246-89D2-460E96D83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34465">
            <a:off x="2297604" y="1967906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A city with a few buildings&#10;&#10;Description automatically generated with medium confidence">
            <a:extLst>
              <a:ext uri="{FF2B5EF4-FFF2-40B4-BE49-F238E27FC236}">
                <a16:creationId xmlns:a16="http://schemas.microsoft.com/office/drawing/2014/main" id="{B31C522D-FF74-8F49-AE03-580073691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5477">
            <a:off x="5009925" y="1362"/>
            <a:ext cx="4652699" cy="4652699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 descr="A black and white quote&#10;&#10;Description automatically generated">
            <a:extLst>
              <a:ext uri="{FF2B5EF4-FFF2-40B4-BE49-F238E27FC236}">
                <a16:creationId xmlns:a16="http://schemas.microsoft.com/office/drawing/2014/main" id="{9C24D3E1-6C55-8141-A1D1-610E3F6D58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23962">
            <a:off x="7604306" y="1859898"/>
            <a:ext cx="4652699" cy="465269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76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A95A0E0C-8542-9F4C-B770-2C560C9EE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80553" cy="4924836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THE EMPIRE CONVERTS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66C0DA-C283-D19B-4738-47CF0ACC7D96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pic>
        <p:nvPicPr>
          <p:cNvPr id="6" name="Picture 5" descr="A blue quote mark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25FD94-119A-61C5-5144-2C92AA852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23639"/>
          <a:stretch/>
        </p:blipFill>
        <p:spPr>
          <a:xfrm>
            <a:off x="552256" y="1007159"/>
            <a:ext cx="1037967" cy="7926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CB3519C-695A-7649-B1C5-D7CE0DDB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4805" y="1049573"/>
            <a:ext cx="7016416" cy="381997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AU" sz="3600" dirty="0">
                <a:solidFill>
                  <a:schemeClr val="bg1"/>
                </a:solidFill>
                <a:effectLst/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I think it’s fair to say that the greatest historical triumph of Christianity as a cultural force, its conversion to the empire, was in many ways also its greatest defeat.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70801-E1F1-A04A-9203-F41B2C314B42}"/>
              </a:ext>
            </a:extLst>
          </p:cNvPr>
          <p:cNvSpPr txBox="1"/>
          <p:nvPr/>
        </p:nvSpPr>
        <p:spPr>
          <a:xfrm>
            <a:off x="5856790" y="6110513"/>
            <a:ext cx="299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DAVID BENTLEY HART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DA702-6C81-3C4C-9CA7-0452AF20D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7" b="98237" l="7014" r="95643">
                        <a14:foregroundMark x1="5845" y1="97355" x2="7226" y2="80353"/>
                        <a14:foregroundMark x1="7226" y1="80353" x2="13071" y2="65365"/>
                        <a14:foregroundMark x1="13071" y1="65365" x2="25080" y2="58186"/>
                        <a14:foregroundMark x1="25080" y1="58186" x2="39001" y2="57557"/>
                        <a14:foregroundMark x1="39001" y1="57557" x2="34538" y2="75063"/>
                        <a14:foregroundMark x1="34538" y1="75063" x2="40701" y2="88413"/>
                        <a14:foregroundMark x1="40701" y1="88413" x2="66312" y2="84131"/>
                        <a14:foregroundMark x1="66312" y1="84131" x2="76621" y2="72292"/>
                        <a14:foregroundMark x1="76621" y1="72292" x2="74070" y2="57683"/>
                        <a14:foregroundMark x1="74070" y1="57683" x2="70032" y2="52771"/>
                        <a14:foregroundMark x1="12221" y1="91058" x2="35069" y2="92569"/>
                        <a14:foregroundMark x1="63974" y1="95214" x2="75770" y2="86524"/>
                        <a14:foregroundMark x1="75770" y1="86524" x2="89373" y2="65239"/>
                        <a14:foregroundMark x1="89479" y1="59194" x2="87885" y2="90050"/>
                        <a14:foregroundMark x1="87885" y1="90050" x2="86291" y2="95214"/>
                        <a14:foregroundMark x1="42083" y1="12972" x2="54304" y2="7053"/>
                        <a14:foregroundMark x1="54304" y1="7053" x2="65781" y2="11209"/>
                        <a14:foregroundMark x1="65781" y1="11209" x2="70351" y2="24559"/>
                        <a14:foregroundMark x1="70351" y1="24559" x2="70244" y2="39043"/>
                        <a14:foregroundMark x1="44527" y1="78338" x2="60893" y2="64610"/>
                        <a14:foregroundMark x1="61211" y1="64232" x2="60043" y2="76196"/>
                        <a14:foregroundMark x1="59830" y1="75189" x2="59299" y2="75315"/>
                        <a14:foregroundMark x1="65994" y1="95592" x2="91073" y2="94332"/>
                        <a14:foregroundMark x1="93092" y1="62469" x2="94793" y2="94081"/>
                        <a14:foregroundMark x1="53348" y1="26700" x2="53029" y2="37531"/>
                        <a14:foregroundMark x1="40701" y1="18514" x2="38470" y2="29471"/>
                        <a14:foregroundMark x1="43464" y1="10831" x2="52341" y2="4585"/>
                        <a14:foregroundMark x1="55486" y1="4025" x2="64718" y2="5919"/>
                        <a14:foregroundMark x1="61294" y1="4306" x2="55838" y2="3963"/>
                        <a14:foregroundMark x1="50190" y1="4275" x2="49664" y2="4734"/>
                        <a14:foregroundMark x1="37938" y1="28463" x2="37726" y2="37909"/>
                        <a14:foregroundMark x1="36026" y1="37028" x2="36026" y2="38413"/>
                        <a14:foregroundMark x1="95643" y1="94207" x2="95643" y2="98237"/>
                        <a14:foregroundMark x1="18385" y1="58312" x2="10414" y2="61713"/>
                        <a14:foregroundMark x1="7545" y1="61587" x2="7120" y2="69773"/>
                        <a14:foregroundMark x1="43889" y1="8942" x2="48672" y2="5919"/>
                        <a14:foregroundMark x1="47396" y1="5793" x2="53029" y2="3023"/>
                        <a14:foregroundMark x1="54942" y1="3023" x2="64400" y2="5793"/>
                        <a14:foregroundMark x1="63549" y1="4912" x2="58980" y2="3149"/>
                        <a14:foregroundMark x1="59724" y1="3652" x2="56642" y2="2897"/>
                        <a14:foregroundMark x1="68438" y1="40050" x2="67056" y2="44081"/>
                        <a14:foregroundMark x1="66631" y1="45214" x2="66631" y2="46977"/>
                        <a14:foregroundMark x1="65356" y1="6423" x2="70670" y2="19144"/>
                        <a14:foregroundMark x1="70670" y1="19144" x2="71520" y2="36776"/>
                        <a14:foregroundMark x1="69607" y1="42947" x2="69607" y2="42947"/>
                        <a14:foregroundMark x1="69607" y1="42947" x2="70670" y2="36902"/>
                        <a14:foregroundMark x1="71732" y1="26322" x2="71945" y2="34761"/>
                        <a14:foregroundMark x1="41445" y1="12972" x2="40489" y2="18640"/>
                        <a14:foregroundMark x1="40170" y1="19270" x2="39745" y2="21159"/>
                        <a14:foregroundMark x1="38576" y1="23300" x2="38576" y2="23804"/>
                        <a14:foregroundMark x1="67375" y1="45592" x2="67269" y2="49244"/>
                        <a14:foregroundMark x1="68332" y1="43325" x2="68225" y2="45970"/>
                        <a14:backgroundMark x1="48990" y1="1763" x2="50266" y2="1637"/>
                        <a14:backgroundMark x1="72582" y1="7557" x2="65256" y2="4446"/>
                        <a14:backgroundMark x1="55542" y1="2078" x2="53260" y2="2484"/>
                        <a14:backgroundMark x1="48459" y1="3401" x2="42721" y2="8438"/>
                        <a14:backgroundMark x1="73470" y1="34707" x2="73858" y2="40176"/>
                        <a14:backgroundMark x1="72689" y1="23678" x2="72874" y2="26282"/>
                        <a14:backgroundMark x1="73858" y1="40176" x2="70563" y2="49496"/>
                        <a14:backgroundMark x1="69136" y1="47217" x2="69501" y2="47355"/>
                        <a14:backgroundMark x1="72357" y1="36719" x2="71838" y2="39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1738" y="3511296"/>
            <a:ext cx="4063840" cy="34290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458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Props1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83C4B-2887-4F18-9CD9-753EB1068D87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5661967f-e2ac-499a-9bcc-291dead05cda"/>
    <ds:schemaRef ds:uri="77645853-307d-4b05-be0b-9da5414d87e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9245</TotalTime>
  <Words>1089</Words>
  <Application>Microsoft Macintosh PowerPoint</Application>
  <PresentationFormat>Widescreen</PresentationFormat>
  <Paragraphs>78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Quasimoda Bold</vt:lpstr>
      <vt:lpstr>Inter</vt:lpstr>
      <vt:lpstr>Aptos</vt:lpstr>
      <vt:lpstr>Calibri</vt:lpstr>
      <vt:lpstr>Arial</vt:lpstr>
      <vt:lpstr>Inter Light</vt:lpstr>
      <vt:lpstr>Inter Medium</vt:lpstr>
      <vt:lpstr>Aptos Display</vt:lpstr>
      <vt:lpstr>Office Theme</vt:lpstr>
      <vt:lpstr>‘CHRISTIAN IMPERIALISM’</vt:lpstr>
      <vt:lpstr>How much do you think the church is an organisation with a ‘fixation on power’?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2025-02-26T22:58:45Z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