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6"/>
  </p:notesMasterIdLst>
  <p:sldIdLst>
    <p:sldId id="316" r:id="rId5"/>
    <p:sldId id="347" r:id="rId6"/>
    <p:sldId id="331" r:id="rId7"/>
    <p:sldId id="332" r:id="rId8"/>
    <p:sldId id="355" r:id="rId9"/>
    <p:sldId id="270" r:id="rId10"/>
    <p:sldId id="354" r:id="rId11"/>
    <p:sldId id="263" r:id="rId12"/>
    <p:sldId id="261" r:id="rId13"/>
    <p:sldId id="356" r:id="rId14"/>
    <p:sldId id="357" r:id="rId15"/>
    <p:sldId id="358" r:id="rId16"/>
    <p:sldId id="275" r:id="rId17"/>
    <p:sldId id="330" r:id="rId18"/>
    <p:sldId id="359" r:id="rId19"/>
    <p:sldId id="348" r:id="rId20"/>
    <p:sldId id="281" r:id="rId21"/>
    <p:sldId id="361" r:id="rId22"/>
    <p:sldId id="360" r:id="rId23"/>
    <p:sldId id="298" r:id="rId24"/>
    <p:sldId id="362" r:id="rId25"/>
  </p:sldIdLst>
  <p:sldSz cx="12192000" cy="6858000"/>
  <p:notesSz cx="6858000" cy="9144000"/>
  <p:embeddedFontLst>
    <p:embeddedFont>
      <p:font typeface="Aptos" panose="020B0004020202020204" pitchFamily="34" charset="0"/>
      <p:regular r:id="rId27"/>
      <p:bold r:id="rId28"/>
      <p:italic r:id="rId29"/>
      <p:boldItalic r:id="rId30"/>
    </p:embeddedFont>
    <p:embeddedFont>
      <p:font typeface="Aptos Display" panose="020B0004020202020204" pitchFamily="3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Inter" panose="02000503000000020004" pitchFamily="2" charset="0"/>
      <p:regular r:id="rId39"/>
      <p:bold r:id="rId40"/>
      <p:italic r:id="rId41"/>
      <p:boldItalic r:id="rId42"/>
    </p:embeddedFont>
    <p:embeddedFont>
      <p:font typeface="Inter Light" panose="02000503000000020004" pitchFamily="2" charset="0"/>
      <p:regular r:id="rId43"/>
      <p:bold r:id="rId44"/>
      <p:italic r:id="rId45"/>
      <p:boldItalic r:id="rId46"/>
    </p:embeddedFont>
    <p:embeddedFont>
      <p:font typeface="Inter Medium" panose="02000503000000020004" pitchFamily="2" charset="0"/>
      <p:regular r:id="rId47"/>
      <p:bold r:id="rId48"/>
      <p:italic r:id="rId49"/>
      <p:boldItalic r:id="rId50"/>
    </p:embeddedFont>
    <p:embeddedFont>
      <p:font typeface="Quasimoda Bold" pitchFamily="2" charset="77"/>
      <p:bold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4FFF"/>
    <a:srgbClr val="BEC8F4"/>
    <a:srgbClr val="C7D2FF"/>
    <a:srgbClr val="6680FF"/>
    <a:srgbClr val="353AC5"/>
    <a:srgbClr val="EBEEFF"/>
    <a:srgbClr val="2A2F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37142C-FC95-714B-93C5-A3DB0D57479C}" v="3" dt="2025-02-26T23:02:12.2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04"/>
    <p:restoredTop sz="94609"/>
  </p:normalViewPr>
  <p:slideViewPr>
    <p:cSldViewPr snapToGrid="0">
      <p:cViewPr varScale="1">
        <p:scale>
          <a:sx n="147" d="100"/>
          <a:sy n="147" d="100"/>
        </p:scale>
        <p:origin x="12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font" Target="fonts/font2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font" Target="fonts/font15.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e Armsberry" userId="f8fef281-f395-4cac-91a1-46dac0566877" providerId="ADAL" clId="{DE37142C-FC95-714B-93C5-A3DB0D57479C}"/>
    <pc:docChg chg="undo custSel addSld delSld modSld">
      <pc:chgData name="Nate Armsberry" userId="f8fef281-f395-4cac-91a1-46dac0566877" providerId="ADAL" clId="{DE37142C-FC95-714B-93C5-A3DB0D57479C}" dt="2025-02-26T23:02:12.283" v="5" actId="27636"/>
      <pc:docMkLst>
        <pc:docMk/>
      </pc:docMkLst>
      <pc:sldChg chg="modSp mod">
        <pc:chgData name="Nate Armsberry" userId="f8fef281-f395-4cac-91a1-46dac0566877" providerId="ADAL" clId="{DE37142C-FC95-714B-93C5-A3DB0D57479C}" dt="2025-02-26T23:02:12.283" v="5" actId="27636"/>
        <pc:sldMkLst>
          <pc:docMk/>
          <pc:sldMk cId="1437139007" sldId="275"/>
        </pc:sldMkLst>
        <pc:spChg chg="mod">
          <ac:chgData name="Nate Armsberry" userId="f8fef281-f395-4cac-91a1-46dac0566877" providerId="ADAL" clId="{DE37142C-FC95-714B-93C5-A3DB0D57479C}" dt="2025-02-26T23:02:12.283" v="5" actId="27636"/>
          <ac:spMkLst>
            <pc:docMk/>
            <pc:sldMk cId="1437139007" sldId="275"/>
            <ac:spMk id="3" creationId="{70FB803F-B376-22DE-710F-147422FF045C}"/>
          </ac:spMkLst>
        </pc:spChg>
      </pc:sldChg>
      <pc:sldChg chg="add del setBg">
        <pc:chgData name="Nate Armsberry" userId="f8fef281-f395-4cac-91a1-46dac0566877" providerId="ADAL" clId="{DE37142C-FC95-714B-93C5-A3DB0D57479C}" dt="2025-02-26T23:02:12.219" v="4"/>
        <pc:sldMkLst>
          <pc:docMk/>
          <pc:sldMk cId="2212525596" sldId="362"/>
        </pc:sldMkLst>
      </pc:sldChg>
    </pc:docChg>
  </pc:docChgLst>
  <pc:docChgLst>
    <pc:chgData name="Nate Armsberry" userId="f8fef281-f395-4cac-91a1-46dac0566877" providerId="ADAL" clId="{E36E233D-B9E4-B545-BBF7-B61C6BCEBF76}"/>
    <pc:docChg chg="undo custSel addSld delSld modSld sldOrd">
      <pc:chgData name="Nate Armsberry" userId="f8fef281-f395-4cac-91a1-46dac0566877" providerId="ADAL" clId="{E36E233D-B9E4-B545-BBF7-B61C6BCEBF76}" dt="2025-01-21T02:47:30.036" v="1921" actId="20577"/>
      <pc:docMkLst>
        <pc:docMk/>
      </pc:docMkLst>
      <pc:sldChg chg="del">
        <pc:chgData name="Nate Armsberry" userId="f8fef281-f395-4cac-91a1-46dac0566877" providerId="ADAL" clId="{E36E233D-B9E4-B545-BBF7-B61C6BCEBF76}" dt="2025-01-21T02:42:22.173" v="1744" actId="2696"/>
        <pc:sldMkLst>
          <pc:docMk/>
          <pc:sldMk cId="344580850" sldId="259"/>
        </pc:sldMkLst>
      </pc:sldChg>
      <pc:sldChg chg="addSp delSp modSp mod ord">
        <pc:chgData name="Nate Armsberry" userId="f8fef281-f395-4cac-91a1-46dac0566877" providerId="ADAL" clId="{E36E233D-B9E4-B545-BBF7-B61C6BCEBF76}" dt="2025-01-20T05:05:38.806" v="863" actId="1035"/>
        <pc:sldMkLst>
          <pc:docMk/>
          <pc:sldMk cId="56837992" sldId="261"/>
        </pc:sldMkLst>
        <pc:spChg chg="add mod">
          <ac:chgData name="Nate Armsberry" userId="f8fef281-f395-4cac-91a1-46dac0566877" providerId="ADAL" clId="{E36E233D-B9E4-B545-BBF7-B61C6BCEBF76}" dt="2025-01-20T05:05:38.806" v="863" actId="1035"/>
          <ac:spMkLst>
            <pc:docMk/>
            <pc:sldMk cId="56837992" sldId="261"/>
            <ac:spMk id="9" creationId="{CA9FB9A6-DF39-B649-87AD-6C5808B804FE}"/>
          </ac:spMkLst>
        </pc:spChg>
        <pc:picChg chg="add del mod">
          <ac:chgData name="Nate Armsberry" userId="f8fef281-f395-4cac-91a1-46dac0566877" providerId="ADAL" clId="{E36E233D-B9E4-B545-BBF7-B61C6BCEBF76}" dt="2025-01-20T04:59:51.786" v="784" actId="478"/>
          <ac:picMkLst>
            <pc:docMk/>
            <pc:sldMk cId="56837992" sldId="261"/>
            <ac:picMk id="3" creationId="{9FE61321-18A6-5A44-8C75-7163C2911D9A}"/>
          </ac:picMkLst>
        </pc:picChg>
        <pc:picChg chg="del">
          <ac:chgData name="Nate Armsberry" userId="f8fef281-f395-4cac-91a1-46dac0566877" providerId="ADAL" clId="{E36E233D-B9E4-B545-BBF7-B61C6BCEBF76}" dt="2025-01-20T05:00:00.008" v="787" actId="478"/>
          <ac:picMkLst>
            <pc:docMk/>
            <pc:sldMk cId="56837992" sldId="261"/>
            <ac:picMk id="6" creationId="{4A25FD94-119A-61C5-5144-2C92AA852E38}"/>
          </ac:picMkLst>
        </pc:picChg>
        <pc:picChg chg="add del mod">
          <ac:chgData name="Nate Armsberry" userId="f8fef281-f395-4cac-91a1-46dac0566877" providerId="ADAL" clId="{E36E233D-B9E4-B545-BBF7-B61C6BCEBF76}" dt="2025-01-20T04:59:12.429" v="778" actId="478"/>
          <ac:picMkLst>
            <pc:docMk/>
            <pc:sldMk cId="56837992" sldId="261"/>
            <ac:picMk id="7" creationId="{69FDBD6D-4367-2C40-82CE-F9B1F7250F65}"/>
          </ac:picMkLst>
        </pc:picChg>
        <pc:picChg chg="del">
          <ac:chgData name="Nate Armsberry" userId="f8fef281-f395-4cac-91a1-46dac0566877" providerId="ADAL" clId="{E36E233D-B9E4-B545-BBF7-B61C6BCEBF76}" dt="2025-01-20T04:57:07.653" v="707" actId="478"/>
          <ac:picMkLst>
            <pc:docMk/>
            <pc:sldMk cId="56837992" sldId="261"/>
            <ac:picMk id="8" creationId="{32BC31E3-8A65-1A4E-A582-E7B2455536DD}"/>
          </ac:picMkLst>
        </pc:picChg>
        <pc:picChg chg="add mod">
          <ac:chgData name="Nate Armsberry" userId="f8fef281-f395-4cac-91a1-46dac0566877" providerId="ADAL" clId="{E36E233D-B9E4-B545-BBF7-B61C6BCEBF76}" dt="2025-01-20T05:01:08.967" v="798" actId="1076"/>
          <ac:picMkLst>
            <pc:docMk/>
            <pc:sldMk cId="56837992" sldId="261"/>
            <ac:picMk id="10" creationId="{6E60AACE-0379-2B41-B270-B9385537DA28}"/>
          </ac:picMkLst>
        </pc:picChg>
        <pc:picChg chg="add mod">
          <ac:chgData name="Nate Armsberry" userId="f8fef281-f395-4cac-91a1-46dac0566877" providerId="ADAL" clId="{E36E233D-B9E4-B545-BBF7-B61C6BCEBF76}" dt="2025-01-20T05:01:08.967" v="798" actId="1076"/>
          <ac:picMkLst>
            <pc:docMk/>
            <pc:sldMk cId="56837992" sldId="261"/>
            <ac:picMk id="11" creationId="{C878C270-4009-8149-8905-39EE959A196B}"/>
          </ac:picMkLst>
        </pc:picChg>
        <pc:picChg chg="del">
          <ac:chgData name="Nate Armsberry" userId="f8fef281-f395-4cac-91a1-46dac0566877" providerId="ADAL" clId="{E36E233D-B9E4-B545-BBF7-B61C6BCEBF76}" dt="2025-01-20T04:57:09.195" v="708" actId="478"/>
          <ac:picMkLst>
            <pc:docMk/>
            <pc:sldMk cId="56837992" sldId="261"/>
            <ac:picMk id="18" creationId="{82420B50-025C-3A49-B2DE-A6B0D947AA03}"/>
          </ac:picMkLst>
        </pc:picChg>
        <pc:cxnChg chg="del">
          <ac:chgData name="Nate Armsberry" userId="f8fef281-f395-4cac-91a1-46dac0566877" providerId="ADAL" clId="{E36E233D-B9E4-B545-BBF7-B61C6BCEBF76}" dt="2025-01-20T05:00:44.571" v="793" actId="478"/>
          <ac:cxnSpMkLst>
            <pc:docMk/>
            <pc:sldMk cId="56837992" sldId="261"/>
            <ac:cxnSpMk id="4" creationId="{3566C0DA-C283-D19B-4738-47CF0ACC7D96}"/>
          </ac:cxnSpMkLst>
        </pc:cxnChg>
      </pc:sldChg>
      <pc:sldChg chg="addSp delSp modSp mod ord">
        <pc:chgData name="Nate Armsberry" userId="f8fef281-f395-4cac-91a1-46dac0566877" providerId="ADAL" clId="{E36E233D-B9E4-B545-BBF7-B61C6BCEBF76}" dt="2025-01-20T04:56:45.021" v="701" actId="1076"/>
        <pc:sldMkLst>
          <pc:docMk/>
          <pc:sldMk cId="3538741190" sldId="263"/>
        </pc:sldMkLst>
        <pc:picChg chg="del">
          <ac:chgData name="Nate Armsberry" userId="f8fef281-f395-4cac-91a1-46dac0566877" providerId="ADAL" clId="{E36E233D-B9E4-B545-BBF7-B61C6BCEBF76}" dt="2025-01-20T04:56:41.311" v="700" actId="478"/>
          <ac:picMkLst>
            <pc:docMk/>
            <pc:sldMk cId="3538741190" sldId="263"/>
            <ac:picMk id="3" creationId="{ECD561A1-739F-9E48-94F3-F0E1AFB04221}"/>
          </ac:picMkLst>
        </pc:picChg>
        <pc:picChg chg="add mod">
          <ac:chgData name="Nate Armsberry" userId="f8fef281-f395-4cac-91a1-46dac0566877" providerId="ADAL" clId="{E36E233D-B9E4-B545-BBF7-B61C6BCEBF76}" dt="2025-01-20T04:56:45.021" v="701" actId="1076"/>
          <ac:picMkLst>
            <pc:docMk/>
            <pc:sldMk cId="3538741190" sldId="263"/>
            <ac:picMk id="5" creationId="{106BBDDE-BB16-1C43-BE1F-0BD4D71CE21F}"/>
          </ac:picMkLst>
        </pc:picChg>
      </pc:sldChg>
      <pc:sldChg chg="addSp delSp modSp mod ord setBg">
        <pc:chgData name="Nate Armsberry" userId="f8fef281-f395-4cac-91a1-46dac0566877" providerId="ADAL" clId="{E36E233D-B9E4-B545-BBF7-B61C6BCEBF76}" dt="2025-01-20T04:46:54.743" v="645" actId="20578"/>
        <pc:sldMkLst>
          <pc:docMk/>
          <pc:sldMk cId="3079141527" sldId="270"/>
        </pc:sldMkLst>
        <pc:spChg chg="del">
          <ac:chgData name="Nate Armsberry" userId="f8fef281-f395-4cac-91a1-46dac0566877" providerId="ADAL" clId="{E36E233D-B9E4-B545-BBF7-B61C6BCEBF76}" dt="2025-01-20T04:04:32.656" v="358" actId="478"/>
          <ac:spMkLst>
            <pc:docMk/>
            <pc:sldMk cId="3079141527" sldId="270"/>
            <ac:spMk id="5" creationId="{F60BB059-D3CB-0E43-BA34-9A726A1E61F4}"/>
          </ac:spMkLst>
        </pc:spChg>
        <pc:spChg chg="del">
          <ac:chgData name="Nate Armsberry" userId="f8fef281-f395-4cac-91a1-46dac0566877" providerId="ADAL" clId="{E36E233D-B9E4-B545-BBF7-B61C6BCEBF76}" dt="2025-01-20T04:04:31.336" v="357" actId="478"/>
          <ac:spMkLst>
            <pc:docMk/>
            <pc:sldMk cId="3079141527" sldId="270"/>
            <ac:spMk id="6" creationId="{61B952F4-8C1D-BC46-8559-9989E90CDB52}"/>
          </ac:spMkLst>
        </pc:spChg>
        <pc:picChg chg="add mod">
          <ac:chgData name="Nate Armsberry" userId="f8fef281-f395-4cac-91a1-46dac0566877" providerId="ADAL" clId="{E36E233D-B9E4-B545-BBF7-B61C6BCEBF76}" dt="2025-01-20T04:04:48.610" v="361" actId="1076"/>
          <ac:picMkLst>
            <pc:docMk/>
            <pc:sldMk cId="3079141527" sldId="270"/>
            <ac:picMk id="3" creationId="{625A62F4-A92A-8F42-B001-BBC7907B27EE}"/>
          </ac:picMkLst>
        </pc:picChg>
        <pc:picChg chg="del mod">
          <ac:chgData name="Nate Armsberry" userId="f8fef281-f395-4cac-91a1-46dac0566877" providerId="ADAL" clId="{E36E233D-B9E4-B545-BBF7-B61C6BCEBF76}" dt="2025-01-20T04:04:25.545" v="356" actId="478"/>
          <ac:picMkLst>
            <pc:docMk/>
            <pc:sldMk cId="3079141527" sldId="270"/>
            <ac:picMk id="1026" creationId="{35385326-6CCC-6147-A737-3D427066BED1}"/>
          </ac:picMkLst>
        </pc:picChg>
      </pc:sldChg>
      <pc:sldChg chg="modSp mod ord modNotesTx">
        <pc:chgData name="Nate Armsberry" userId="f8fef281-f395-4cac-91a1-46dac0566877" providerId="ADAL" clId="{E36E233D-B9E4-B545-BBF7-B61C6BCEBF76}" dt="2025-01-21T02:16:20.983" v="1319" actId="20577"/>
        <pc:sldMkLst>
          <pc:docMk/>
          <pc:sldMk cId="1437139007" sldId="275"/>
        </pc:sldMkLst>
        <pc:spChg chg="mod">
          <ac:chgData name="Nate Armsberry" userId="f8fef281-f395-4cac-91a1-46dac0566877" providerId="ADAL" clId="{E36E233D-B9E4-B545-BBF7-B61C6BCEBF76}" dt="2025-01-21T02:16:00.226" v="1262" actId="27636"/>
          <ac:spMkLst>
            <pc:docMk/>
            <pc:sldMk cId="1437139007" sldId="275"/>
            <ac:spMk id="3" creationId="{70FB803F-B376-22DE-710F-147422FF045C}"/>
          </ac:spMkLst>
        </pc:spChg>
        <pc:spChg chg="mod">
          <ac:chgData name="Nate Armsberry" userId="f8fef281-f395-4cac-91a1-46dac0566877" providerId="ADAL" clId="{E36E233D-B9E4-B545-BBF7-B61C6BCEBF76}" dt="2025-01-21T02:14:36.017" v="1244" actId="6549"/>
          <ac:spMkLst>
            <pc:docMk/>
            <pc:sldMk cId="1437139007" sldId="275"/>
            <ac:spMk id="9" creationId="{095D4026-AB9D-E34E-B50F-9B05A7149E57}"/>
          </ac:spMkLst>
        </pc:spChg>
      </pc:sldChg>
      <pc:sldChg chg="del">
        <pc:chgData name="Nate Armsberry" userId="f8fef281-f395-4cac-91a1-46dac0566877" providerId="ADAL" clId="{E36E233D-B9E4-B545-BBF7-B61C6BCEBF76}" dt="2025-01-21T02:42:22.173" v="1744" actId="2696"/>
        <pc:sldMkLst>
          <pc:docMk/>
          <pc:sldMk cId="352852625" sldId="279"/>
        </pc:sldMkLst>
      </pc:sldChg>
      <pc:sldChg chg="modSp mod ord">
        <pc:chgData name="Nate Armsberry" userId="f8fef281-f395-4cac-91a1-46dac0566877" providerId="ADAL" clId="{E36E233D-B9E4-B545-BBF7-B61C6BCEBF76}" dt="2025-01-21T02:39:21.017" v="1743" actId="207"/>
        <pc:sldMkLst>
          <pc:docMk/>
          <pc:sldMk cId="1527028114" sldId="281"/>
        </pc:sldMkLst>
        <pc:spChg chg="mod">
          <ac:chgData name="Nate Armsberry" userId="f8fef281-f395-4cac-91a1-46dac0566877" providerId="ADAL" clId="{E36E233D-B9E4-B545-BBF7-B61C6BCEBF76}" dt="2025-01-21T02:39:21.017" v="1743" actId="207"/>
          <ac:spMkLst>
            <pc:docMk/>
            <pc:sldMk cId="1527028114" sldId="281"/>
            <ac:spMk id="3" creationId="{70FB803F-B376-22DE-710F-147422FF045C}"/>
          </ac:spMkLst>
        </pc:spChg>
      </pc:sldChg>
      <pc:sldChg chg="del">
        <pc:chgData name="Nate Armsberry" userId="f8fef281-f395-4cac-91a1-46dac0566877" providerId="ADAL" clId="{E36E233D-B9E4-B545-BBF7-B61C6BCEBF76}" dt="2025-01-21T02:42:22.173" v="1744" actId="2696"/>
        <pc:sldMkLst>
          <pc:docMk/>
          <pc:sldMk cId="2623468426" sldId="314"/>
        </pc:sldMkLst>
      </pc:sldChg>
      <pc:sldChg chg="modSp mod">
        <pc:chgData name="Nate Armsberry" userId="f8fef281-f395-4cac-91a1-46dac0566877" providerId="ADAL" clId="{E36E233D-B9E4-B545-BBF7-B61C6BCEBF76}" dt="2025-01-21T02:47:30.036" v="1921" actId="20577"/>
        <pc:sldMkLst>
          <pc:docMk/>
          <pc:sldMk cId="1063072475" sldId="316"/>
        </pc:sldMkLst>
        <pc:spChg chg="mod">
          <ac:chgData name="Nate Armsberry" userId="f8fef281-f395-4cac-91a1-46dac0566877" providerId="ADAL" clId="{E36E233D-B9E4-B545-BBF7-B61C6BCEBF76}" dt="2025-01-20T02:27:05.153" v="42" actId="255"/>
          <ac:spMkLst>
            <pc:docMk/>
            <pc:sldMk cId="1063072475" sldId="316"/>
            <ac:spMk id="2" creationId="{37FB4868-8642-4832-6944-D2B7F5DCE22A}"/>
          </ac:spMkLst>
        </pc:spChg>
        <pc:spChg chg="mod">
          <ac:chgData name="Nate Armsberry" userId="f8fef281-f395-4cac-91a1-46dac0566877" providerId="ADAL" clId="{E36E233D-B9E4-B545-BBF7-B61C6BCEBF76}" dt="2025-01-21T02:47:30.036" v="1921" actId="20577"/>
          <ac:spMkLst>
            <pc:docMk/>
            <pc:sldMk cId="1063072475" sldId="316"/>
            <ac:spMk id="7" creationId="{67B9C675-171F-7746-9B11-81B5DE122A23}"/>
          </ac:spMkLst>
        </pc:spChg>
      </pc:sldChg>
      <pc:sldChg chg="del">
        <pc:chgData name="Nate Armsberry" userId="f8fef281-f395-4cac-91a1-46dac0566877" providerId="ADAL" clId="{E36E233D-B9E4-B545-BBF7-B61C6BCEBF76}" dt="2025-01-21T02:42:22.173" v="1744" actId="2696"/>
        <pc:sldMkLst>
          <pc:docMk/>
          <pc:sldMk cId="684135696" sldId="329"/>
        </pc:sldMkLst>
      </pc:sldChg>
      <pc:sldChg chg="modSp mod ord modNotesTx">
        <pc:chgData name="Nate Armsberry" userId="f8fef281-f395-4cac-91a1-46dac0566877" providerId="ADAL" clId="{E36E233D-B9E4-B545-BBF7-B61C6BCEBF76}" dt="2025-01-21T02:21:41.253" v="1461" actId="20577"/>
        <pc:sldMkLst>
          <pc:docMk/>
          <pc:sldMk cId="3208037075" sldId="330"/>
        </pc:sldMkLst>
        <pc:spChg chg="mod">
          <ac:chgData name="Nate Armsberry" userId="f8fef281-f395-4cac-91a1-46dac0566877" providerId="ADAL" clId="{E36E233D-B9E4-B545-BBF7-B61C6BCEBF76}" dt="2025-01-21T02:20:45.698" v="1416" actId="255"/>
          <ac:spMkLst>
            <pc:docMk/>
            <pc:sldMk cId="3208037075" sldId="330"/>
            <ac:spMk id="3" creationId="{70FB803F-B376-22DE-710F-147422FF045C}"/>
          </ac:spMkLst>
        </pc:spChg>
        <pc:spChg chg="mod">
          <ac:chgData name="Nate Armsberry" userId="f8fef281-f395-4cac-91a1-46dac0566877" providerId="ADAL" clId="{E36E233D-B9E4-B545-BBF7-B61C6BCEBF76}" dt="2025-01-21T02:18:10.669" v="1338" actId="6549"/>
          <ac:spMkLst>
            <pc:docMk/>
            <pc:sldMk cId="3208037075" sldId="330"/>
            <ac:spMk id="7" creationId="{843CD8F0-31F4-8298-8548-834806D18F6F}"/>
          </ac:spMkLst>
        </pc:spChg>
      </pc:sldChg>
      <pc:sldChg chg="addSp modSp mod ord modNotesTx">
        <pc:chgData name="Nate Armsberry" userId="f8fef281-f395-4cac-91a1-46dac0566877" providerId="ADAL" clId="{E36E233D-B9E4-B545-BBF7-B61C6BCEBF76}" dt="2025-01-20T04:30:09.475" v="490" actId="20577"/>
        <pc:sldMkLst>
          <pc:docMk/>
          <pc:sldMk cId="3175599261" sldId="331"/>
        </pc:sldMkLst>
        <pc:spChg chg="add mod">
          <ac:chgData name="Nate Armsberry" userId="f8fef281-f395-4cac-91a1-46dac0566877" providerId="ADAL" clId="{E36E233D-B9E4-B545-BBF7-B61C6BCEBF76}" dt="2025-01-20T04:29:42.007" v="463" actId="20577"/>
          <ac:spMkLst>
            <pc:docMk/>
            <pc:sldMk cId="3175599261" sldId="331"/>
            <ac:spMk id="6" creationId="{F4B4B275-0AF0-4D47-A0D4-55A4F4AF0259}"/>
          </ac:spMkLst>
        </pc:spChg>
        <pc:spChg chg="mod">
          <ac:chgData name="Nate Armsberry" userId="f8fef281-f395-4cac-91a1-46dac0566877" providerId="ADAL" clId="{E36E233D-B9E4-B545-BBF7-B61C6BCEBF76}" dt="2025-01-20T04:29:16.887" v="450" actId="120"/>
          <ac:spMkLst>
            <pc:docMk/>
            <pc:sldMk cId="3175599261" sldId="331"/>
            <ac:spMk id="7" creationId="{B815EE79-A997-494B-B726-B707045988BB}"/>
          </ac:spMkLst>
        </pc:spChg>
      </pc:sldChg>
      <pc:sldChg chg="addSp delSp modSp mod ord">
        <pc:chgData name="Nate Armsberry" userId="f8fef281-f395-4cac-91a1-46dac0566877" providerId="ADAL" clId="{E36E233D-B9E4-B545-BBF7-B61C6BCEBF76}" dt="2025-01-20T04:42:04.900" v="546"/>
        <pc:sldMkLst>
          <pc:docMk/>
          <pc:sldMk cId="1160570302" sldId="332"/>
        </pc:sldMkLst>
        <pc:spChg chg="mod">
          <ac:chgData name="Nate Armsberry" userId="f8fef281-f395-4cac-91a1-46dac0566877" providerId="ADAL" clId="{E36E233D-B9E4-B545-BBF7-B61C6BCEBF76}" dt="2025-01-20T04:41:43.450" v="545" actId="20577"/>
          <ac:spMkLst>
            <pc:docMk/>
            <pc:sldMk cId="1160570302" sldId="332"/>
            <ac:spMk id="4" creationId="{A2776969-A803-A446-AA24-A4D0C4EEA357}"/>
          </ac:spMkLst>
        </pc:spChg>
        <pc:picChg chg="add mod">
          <ac:chgData name="Nate Armsberry" userId="f8fef281-f395-4cac-91a1-46dac0566877" providerId="ADAL" clId="{E36E233D-B9E4-B545-BBF7-B61C6BCEBF76}" dt="2025-01-20T04:42:04.900" v="546"/>
          <ac:picMkLst>
            <pc:docMk/>
            <pc:sldMk cId="1160570302" sldId="332"/>
            <ac:picMk id="2" creationId="{86C2AA5E-41D9-344D-BE5D-983A8FDAD50D}"/>
          </ac:picMkLst>
        </pc:picChg>
        <pc:picChg chg="del">
          <ac:chgData name="Nate Armsberry" userId="f8fef281-f395-4cac-91a1-46dac0566877" providerId="ADAL" clId="{E36E233D-B9E4-B545-BBF7-B61C6BCEBF76}" dt="2025-01-20T04:41:17.070" v="500" actId="478"/>
          <ac:picMkLst>
            <pc:docMk/>
            <pc:sldMk cId="1160570302" sldId="332"/>
            <ac:picMk id="14" creationId="{21AC413D-014D-0F4C-8343-6BB56016A1A7}"/>
          </ac:picMkLst>
        </pc:picChg>
      </pc:sldChg>
      <pc:sldChg chg="addSp delSp modSp mod ord">
        <pc:chgData name="Nate Armsberry" userId="f8fef281-f395-4cac-91a1-46dac0566877" providerId="ADAL" clId="{E36E233D-B9E4-B545-BBF7-B61C6BCEBF76}" dt="2025-01-20T04:47:23.386" v="651" actId="255"/>
        <pc:sldMkLst>
          <pc:docMk/>
          <pc:sldMk cId="1102048258" sldId="347"/>
        </pc:sldMkLst>
        <pc:spChg chg="add del mod">
          <ac:chgData name="Nate Armsberry" userId="f8fef281-f395-4cac-91a1-46dac0566877" providerId="ADAL" clId="{E36E233D-B9E4-B545-BBF7-B61C6BCEBF76}" dt="2025-01-20T03:57:53.214" v="216" actId="478"/>
          <ac:spMkLst>
            <pc:docMk/>
            <pc:sldMk cId="1102048258" sldId="347"/>
            <ac:spMk id="2" creationId="{283DA82B-3F09-9047-A8ED-5D547E10D6CB}"/>
          </ac:spMkLst>
        </pc:spChg>
        <pc:spChg chg="add del mod">
          <ac:chgData name="Nate Armsberry" userId="f8fef281-f395-4cac-91a1-46dac0566877" providerId="ADAL" clId="{E36E233D-B9E4-B545-BBF7-B61C6BCEBF76}" dt="2025-01-20T03:57:58.266" v="218" actId="478"/>
          <ac:spMkLst>
            <pc:docMk/>
            <pc:sldMk cId="1102048258" sldId="347"/>
            <ac:spMk id="3" creationId="{12D7D4B8-AA04-144F-B8AD-7F0442AE8C2D}"/>
          </ac:spMkLst>
        </pc:spChg>
        <pc:spChg chg="add mod">
          <ac:chgData name="Nate Armsberry" userId="f8fef281-f395-4cac-91a1-46dac0566877" providerId="ADAL" clId="{E36E233D-B9E4-B545-BBF7-B61C6BCEBF76}" dt="2025-01-20T04:03:02.507" v="333" actId="1076"/>
          <ac:spMkLst>
            <pc:docMk/>
            <pc:sldMk cId="1102048258" sldId="347"/>
            <ac:spMk id="4" creationId="{0648FBB4-9106-5B49-89E2-7CD6D54DB124}"/>
          </ac:spMkLst>
        </pc:spChg>
        <pc:spChg chg="add mod">
          <ac:chgData name="Nate Armsberry" userId="f8fef281-f395-4cac-91a1-46dac0566877" providerId="ADAL" clId="{E36E233D-B9E4-B545-BBF7-B61C6BCEBF76}" dt="2025-01-20T04:03:10.726" v="336" actId="1076"/>
          <ac:spMkLst>
            <pc:docMk/>
            <pc:sldMk cId="1102048258" sldId="347"/>
            <ac:spMk id="6" creationId="{9582AC79-FC88-1A49-AC81-1A6413639A47}"/>
          </ac:spMkLst>
        </pc:spChg>
        <pc:spChg chg="mod">
          <ac:chgData name="Nate Armsberry" userId="f8fef281-f395-4cac-91a1-46dac0566877" providerId="ADAL" clId="{E36E233D-B9E4-B545-BBF7-B61C6BCEBF76}" dt="2025-01-20T04:47:23.386" v="651" actId="255"/>
          <ac:spMkLst>
            <pc:docMk/>
            <pc:sldMk cId="1102048258" sldId="347"/>
            <ac:spMk id="7" creationId="{B815EE79-A997-494B-B726-B707045988BB}"/>
          </ac:spMkLst>
        </pc:spChg>
        <pc:spChg chg="add mod">
          <ac:chgData name="Nate Armsberry" userId="f8fef281-f395-4cac-91a1-46dac0566877" providerId="ADAL" clId="{E36E233D-B9E4-B545-BBF7-B61C6BCEBF76}" dt="2025-01-20T04:03:05.261" v="334" actId="1076"/>
          <ac:spMkLst>
            <pc:docMk/>
            <pc:sldMk cId="1102048258" sldId="347"/>
            <ac:spMk id="8" creationId="{3CDA0FE3-621D-C649-A496-FAA558031BF5}"/>
          </ac:spMkLst>
        </pc:spChg>
        <pc:spChg chg="add mod">
          <ac:chgData name="Nate Armsberry" userId="f8fef281-f395-4cac-91a1-46dac0566877" providerId="ADAL" clId="{E36E233D-B9E4-B545-BBF7-B61C6BCEBF76}" dt="2025-01-20T04:03:13.243" v="337" actId="1076"/>
          <ac:spMkLst>
            <pc:docMk/>
            <pc:sldMk cId="1102048258" sldId="347"/>
            <ac:spMk id="9" creationId="{20D26C9B-012D-BD4C-BB1C-937C13A8FF6F}"/>
          </ac:spMkLst>
        </pc:spChg>
        <pc:spChg chg="add mod">
          <ac:chgData name="Nate Armsberry" userId="f8fef281-f395-4cac-91a1-46dac0566877" providerId="ADAL" clId="{E36E233D-B9E4-B545-BBF7-B61C6BCEBF76}" dt="2025-01-20T04:02:13.115" v="320" actId="1076"/>
          <ac:spMkLst>
            <pc:docMk/>
            <pc:sldMk cId="1102048258" sldId="347"/>
            <ac:spMk id="10" creationId="{71777B68-DA95-8245-87A5-17F062B174CE}"/>
          </ac:spMkLst>
        </pc:spChg>
        <pc:spChg chg="add mod">
          <ac:chgData name="Nate Armsberry" userId="f8fef281-f395-4cac-91a1-46dac0566877" providerId="ADAL" clId="{E36E233D-B9E4-B545-BBF7-B61C6BCEBF76}" dt="2025-01-20T04:03:16.293" v="338" actId="1076"/>
          <ac:spMkLst>
            <pc:docMk/>
            <pc:sldMk cId="1102048258" sldId="347"/>
            <ac:spMk id="11" creationId="{41294AAE-963F-4D4A-8008-86D7F4EBF979}"/>
          </ac:spMkLst>
        </pc:spChg>
        <pc:spChg chg="add mod">
          <ac:chgData name="Nate Armsberry" userId="f8fef281-f395-4cac-91a1-46dac0566877" providerId="ADAL" clId="{E36E233D-B9E4-B545-BBF7-B61C6BCEBF76}" dt="2025-01-20T04:03:20.009" v="339" actId="688"/>
          <ac:spMkLst>
            <pc:docMk/>
            <pc:sldMk cId="1102048258" sldId="347"/>
            <ac:spMk id="12" creationId="{DCA2D0BE-2854-3347-ADEC-DE971A9999CD}"/>
          </ac:spMkLst>
        </pc:spChg>
        <pc:spChg chg="add mod">
          <ac:chgData name="Nate Armsberry" userId="f8fef281-f395-4cac-91a1-46dac0566877" providerId="ADAL" clId="{E36E233D-B9E4-B545-BBF7-B61C6BCEBF76}" dt="2025-01-20T04:03:07.543" v="335" actId="1076"/>
          <ac:spMkLst>
            <pc:docMk/>
            <pc:sldMk cId="1102048258" sldId="347"/>
            <ac:spMk id="13" creationId="{D22732B0-E2DB-B44E-8ADD-B31BA992A43B}"/>
          </ac:spMkLst>
        </pc:spChg>
      </pc:sldChg>
      <pc:sldChg chg="addSp modSp mod ord setBg modNotesTx">
        <pc:chgData name="Nate Armsberry" userId="f8fef281-f395-4cac-91a1-46dac0566877" providerId="ADAL" clId="{E36E233D-B9E4-B545-BBF7-B61C6BCEBF76}" dt="2025-01-21T02:32:45.791" v="1722" actId="207"/>
        <pc:sldMkLst>
          <pc:docMk/>
          <pc:sldMk cId="3066377405" sldId="348"/>
        </pc:sldMkLst>
        <pc:spChg chg="add mod">
          <ac:chgData name="Nate Armsberry" userId="f8fef281-f395-4cac-91a1-46dac0566877" providerId="ADAL" clId="{E36E233D-B9E4-B545-BBF7-B61C6BCEBF76}" dt="2025-01-21T02:32:45.791" v="1722" actId="207"/>
          <ac:spMkLst>
            <pc:docMk/>
            <pc:sldMk cId="3066377405" sldId="348"/>
            <ac:spMk id="4" creationId="{5AD458AE-8C0B-A54F-92A2-5F1582BEAD09}"/>
          </ac:spMkLst>
        </pc:spChg>
        <pc:spChg chg="mod">
          <ac:chgData name="Nate Armsberry" userId="f8fef281-f395-4cac-91a1-46dac0566877" providerId="ADAL" clId="{E36E233D-B9E4-B545-BBF7-B61C6BCEBF76}" dt="2025-01-21T02:32:31.236" v="1721" actId="207"/>
          <ac:spMkLst>
            <pc:docMk/>
            <pc:sldMk cId="3066377405" sldId="348"/>
            <ac:spMk id="7" creationId="{B815EE79-A997-494B-B726-B707045988BB}"/>
          </ac:spMkLst>
        </pc:spChg>
      </pc:sldChg>
      <pc:sldChg chg="del">
        <pc:chgData name="Nate Armsberry" userId="f8fef281-f395-4cac-91a1-46dac0566877" providerId="ADAL" clId="{E36E233D-B9E4-B545-BBF7-B61C6BCEBF76}" dt="2025-01-21T02:42:22.173" v="1744" actId="2696"/>
        <pc:sldMkLst>
          <pc:docMk/>
          <pc:sldMk cId="550802466" sldId="349"/>
        </pc:sldMkLst>
      </pc:sldChg>
      <pc:sldChg chg="del">
        <pc:chgData name="Nate Armsberry" userId="f8fef281-f395-4cac-91a1-46dac0566877" providerId="ADAL" clId="{E36E233D-B9E4-B545-BBF7-B61C6BCEBF76}" dt="2025-01-21T02:42:22.173" v="1744" actId="2696"/>
        <pc:sldMkLst>
          <pc:docMk/>
          <pc:sldMk cId="1098321169" sldId="350"/>
        </pc:sldMkLst>
      </pc:sldChg>
      <pc:sldChg chg="del">
        <pc:chgData name="Nate Armsberry" userId="f8fef281-f395-4cac-91a1-46dac0566877" providerId="ADAL" clId="{E36E233D-B9E4-B545-BBF7-B61C6BCEBF76}" dt="2025-01-21T02:42:22.173" v="1744" actId="2696"/>
        <pc:sldMkLst>
          <pc:docMk/>
          <pc:sldMk cId="2064388707" sldId="351"/>
        </pc:sldMkLst>
      </pc:sldChg>
      <pc:sldChg chg="del">
        <pc:chgData name="Nate Armsberry" userId="f8fef281-f395-4cac-91a1-46dac0566877" providerId="ADAL" clId="{E36E233D-B9E4-B545-BBF7-B61C6BCEBF76}" dt="2025-01-21T02:42:22.173" v="1744" actId="2696"/>
        <pc:sldMkLst>
          <pc:docMk/>
          <pc:sldMk cId="1612349926" sldId="352"/>
        </pc:sldMkLst>
      </pc:sldChg>
      <pc:sldChg chg="del">
        <pc:chgData name="Nate Armsberry" userId="f8fef281-f395-4cac-91a1-46dac0566877" providerId="ADAL" clId="{E36E233D-B9E4-B545-BBF7-B61C6BCEBF76}" dt="2025-01-21T02:42:22.173" v="1744" actId="2696"/>
        <pc:sldMkLst>
          <pc:docMk/>
          <pc:sldMk cId="3358477346" sldId="353"/>
        </pc:sldMkLst>
      </pc:sldChg>
      <pc:sldChg chg="addSp delSp modSp add mod ord">
        <pc:chgData name="Nate Armsberry" userId="f8fef281-f395-4cac-91a1-46dac0566877" providerId="ADAL" clId="{E36E233D-B9E4-B545-BBF7-B61C6BCEBF76}" dt="2025-01-20T04:50:16.161" v="694" actId="20578"/>
        <pc:sldMkLst>
          <pc:docMk/>
          <pc:sldMk cId="1576618480" sldId="354"/>
        </pc:sldMkLst>
        <pc:spChg chg="mod">
          <ac:chgData name="Nate Armsberry" userId="f8fef281-f395-4cac-91a1-46dac0566877" providerId="ADAL" clId="{E36E233D-B9E4-B545-BBF7-B61C6BCEBF76}" dt="2025-01-20T04:50:06.298" v="693" actId="6549"/>
          <ac:spMkLst>
            <pc:docMk/>
            <pc:sldMk cId="1576618480" sldId="354"/>
            <ac:spMk id="4" creationId="{A2776969-A803-A446-AA24-A4D0C4EEA357}"/>
          </ac:spMkLst>
        </pc:spChg>
        <pc:picChg chg="add mod">
          <ac:chgData name="Nate Armsberry" userId="f8fef281-f395-4cac-91a1-46dac0566877" providerId="ADAL" clId="{E36E233D-B9E4-B545-BBF7-B61C6BCEBF76}" dt="2025-01-20T04:49:58.501" v="657"/>
          <ac:picMkLst>
            <pc:docMk/>
            <pc:sldMk cId="1576618480" sldId="354"/>
            <ac:picMk id="2" creationId="{43F39225-9942-5B4A-9B14-DD96D5B1A661}"/>
          </ac:picMkLst>
        </pc:picChg>
        <pc:picChg chg="del">
          <ac:chgData name="Nate Armsberry" userId="f8fef281-f395-4cac-91a1-46dac0566877" providerId="ADAL" clId="{E36E233D-B9E4-B545-BBF7-B61C6BCEBF76}" dt="2025-01-20T04:49:46.029" v="656" actId="478"/>
          <ac:picMkLst>
            <pc:docMk/>
            <pc:sldMk cId="1576618480" sldId="354"/>
            <ac:picMk id="14" creationId="{21AC413D-014D-0F4C-8343-6BB56016A1A7}"/>
          </ac:picMkLst>
        </pc:picChg>
      </pc:sldChg>
      <pc:sldChg chg="delSp modSp add mod">
        <pc:chgData name="Nate Armsberry" userId="f8fef281-f395-4cac-91a1-46dac0566877" providerId="ADAL" clId="{E36E233D-B9E4-B545-BBF7-B61C6BCEBF76}" dt="2025-01-20T04:46:19.260" v="644" actId="1035"/>
        <pc:sldMkLst>
          <pc:docMk/>
          <pc:sldMk cId="1584889509" sldId="355"/>
        </pc:sldMkLst>
        <pc:spChg chg="del">
          <ac:chgData name="Nate Armsberry" userId="f8fef281-f395-4cac-91a1-46dac0566877" providerId="ADAL" clId="{E36E233D-B9E4-B545-BBF7-B61C6BCEBF76}" dt="2025-01-20T04:45:23.104" v="557" actId="478"/>
          <ac:spMkLst>
            <pc:docMk/>
            <pc:sldMk cId="1584889509" sldId="355"/>
            <ac:spMk id="4" creationId="{0648FBB4-9106-5B49-89E2-7CD6D54DB124}"/>
          </ac:spMkLst>
        </pc:spChg>
        <pc:spChg chg="del">
          <ac:chgData name="Nate Armsberry" userId="f8fef281-f395-4cac-91a1-46dac0566877" providerId="ADAL" clId="{E36E233D-B9E4-B545-BBF7-B61C6BCEBF76}" dt="2025-01-20T04:45:14.240" v="553" actId="478"/>
          <ac:spMkLst>
            <pc:docMk/>
            <pc:sldMk cId="1584889509" sldId="355"/>
            <ac:spMk id="6" creationId="{9582AC79-FC88-1A49-AC81-1A6413639A47}"/>
          </ac:spMkLst>
        </pc:spChg>
        <pc:spChg chg="mod">
          <ac:chgData name="Nate Armsberry" userId="f8fef281-f395-4cac-91a1-46dac0566877" providerId="ADAL" clId="{E36E233D-B9E4-B545-BBF7-B61C6BCEBF76}" dt="2025-01-20T04:46:19.260" v="644" actId="1035"/>
          <ac:spMkLst>
            <pc:docMk/>
            <pc:sldMk cId="1584889509" sldId="355"/>
            <ac:spMk id="7" creationId="{B815EE79-A997-494B-B726-B707045988BB}"/>
          </ac:spMkLst>
        </pc:spChg>
        <pc:spChg chg="del">
          <ac:chgData name="Nate Armsberry" userId="f8fef281-f395-4cac-91a1-46dac0566877" providerId="ADAL" clId="{E36E233D-B9E4-B545-BBF7-B61C6BCEBF76}" dt="2025-01-20T04:45:08.156" v="550" actId="478"/>
          <ac:spMkLst>
            <pc:docMk/>
            <pc:sldMk cId="1584889509" sldId="355"/>
            <ac:spMk id="8" creationId="{3CDA0FE3-621D-C649-A496-FAA558031BF5}"/>
          </ac:spMkLst>
        </pc:spChg>
        <pc:spChg chg="del">
          <ac:chgData name="Nate Armsberry" userId="f8fef281-f395-4cac-91a1-46dac0566877" providerId="ADAL" clId="{E36E233D-B9E4-B545-BBF7-B61C6BCEBF76}" dt="2025-01-20T04:45:16.481" v="554" actId="478"/>
          <ac:spMkLst>
            <pc:docMk/>
            <pc:sldMk cId="1584889509" sldId="355"/>
            <ac:spMk id="9" creationId="{20D26C9B-012D-BD4C-BB1C-937C13A8FF6F}"/>
          </ac:spMkLst>
        </pc:spChg>
        <pc:spChg chg="del">
          <ac:chgData name="Nate Armsberry" userId="f8fef281-f395-4cac-91a1-46dac0566877" providerId="ADAL" clId="{E36E233D-B9E4-B545-BBF7-B61C6BCEBF76}" dt="2025-01-20T04:45:11.969" v="552" actId="478"/>
          <ac:spMkLst>
            <pc:docMk/>
            <pc:sldMk cId="1584889509" sldId="355"/>
            <ac:spMk id="10" creationId="{71777B68-DA95-8245-87A5-17F062B174CE}"/>
          </ac:spMkLst>
        </pc:spChg>
        <pc:spChg chg="del">
          <ac:chgData name="Nate Armsberry" userId="f8fef281-f395-4cac-91a1-46dac0566877" providerId="ADAL" clId="{E36E233D-B9E4-B545-BBF7-B61C6BCEBF76}" dt="2025-01-20T04:45:20.968" v="556" actId="478"/>
          <ac:spMkLst>
            <pc:docMk/>
            <pc:sldMk cId="1584889509" sldId="355"/>
            <ac:spMk id="11" creationId="{41294AAE-963F-4D4A-8008-86D7F4EBF979}"/>
          </ac:spMkLst>
        </pc:spChg>
        <pc:spChg chg="del">
          <ac:chgData name="Nate Armsberry" userId="f8fef281-f395-4cac-91a1-46dac0566877" providerId="ADAL" clId="{E36E233D-B9E4-B545-BBF7-B61C6BCEBF76}" dt="2025-01-20T04:45:18.521" v="555" actId="478"/>
          <ac:spMkLst>
            <pc:docMk/>
            <pc:sldMk cId="1584889509" sldId="355"/>
            <ac:spMk id="12" creationId="{DCA2D0BE-2854-3347-ADEC-DE971A9999CD}"/>
          </ac:spMkLst>
        </pc:spChg>
        <pc:spChg chg="del">
          <ac:chgData name="Nate Armsberry" userId="f8fef281-f395-4cac-91a1-46dac0566877" providerId="ADAL" clId="{E36E233D-B9E4-B545-BBF7-B61C6BCEBF76}" dt="2025-01-20T04:45:09.976" v="551" actId="478"/>
          <ac:spMkLst>
            <pc:docMk/>
            <pc:sldMk cId="1584889509" sldId="355"/>
            <ac:spMk id="13" creationId="{D22732B0-E2DB-B44E-8ADD-B31BA992A43B}"/>
          </ac:spMkLst>
        </pc:spChg>
      </pc:sldChg>
      <pc:sldChg chg="addSp delSp modSp add mod ord modNotesTx">
        <pc:chgData name="Nate Armsberry" userId="f8fef281-f395-4cac-91a1-46dac0566877" providerId="ADAL" clId="{E36E233D-B9E4-B545-BBF7-B61C6BCEBF76}" dt="2025-01-21T00:15:27.720" v="961" actId="20577"/>
        <pc:sldMkLst>
          <pc:docMk/>
          <pc:sldMk cId="4234763691" sldId="356"/>
        </pc:sldMkLst>
        <pc:picChg chg="del">
          <ac:chgData name="Nate Armsberry" userId="f8fef281-f395-4cac-91a1-46dac0566877" providerId="ADAL" clId="{E36E233D-B9E4-B545-BBF7-B61C6BCEBF76}" dt="2025-01-21T00:13:04.792" v="871" actId="478"/>
          <ac:picMkLst>
            <pc:docMk/>
            <pc:sldMk cId="4234763691" sldId="356"/>
            <ac:picMk id="3" creationId="{625A62F4-A92A-8F42-B001-BBC7907B27EE}"/>
          </ac:picMkLst>
        </pc:picChg>
        <pc:picChg chg="add del mod">
          <ac:chgData name="Nate Armsberry" userId="f8fef281-f395-4cac-91a1-46dac0566877" providerId="ADAL" clId="{E36E233D-B9E4-B545-BBF7-B61C6BCEBF76}" dt="2025-01-21T00:13:58.843" v="872" actId="478"/>
          <ac:picMkLst>
            <pc:docMk/>
            <pc:sldMk cId="4234763691" sldId="356"/>
            <ac:picMk id="4" creationId="{1BA4F008-55BE-4C42-BBBD-B60A4064237C}"/>
          </ac:picMkLst>
        </pc:picChg>
        <pc:picChg chg="add mod">
          <ac:chgData name="Nate Armsberry" userId="f8fef281-f395-4cac-91a1-46dac0566877" providerId="ADAL" clId="{E36E233D-B9E4-B545-BBF7-B61C6BCEBF76}" dt="2025-01-21T00:15:04.198" v="925"/>
          <ac:picMkLst>
            <pc:docMk/>
            <pc:sldMk cId="4234763691" sldId="356"/>
            <ac:picMk id="1026" creationId="{F0BCC358-CBC9-504D-AF8F-8F7698296984}"/>
          </ac:picMkLst>
        </pc:picChg>
      </pc:sldChg>
      <pc:sldChg chg="addSp delSp modSp add mod ord setBg modNotesTx">
        <pc:chgData name="Nate Armsberry" userId="f8fef281-f395-4cac-91a1-46dac0566877" providerId="ADAL" clId="{E36E233D-B9E4-B545-BBF7-B61C6BCEBF76}" dt="2025-01-21T00:26:28.067" v="1211" actId="14100"/>
        <pc:sldMkLst>
          <pc:docMk/>
          <pc:sldMk cId="2975885006" sldId="357"/>
        </pc:sldMkLst>
        <pc:spChg chg="add mod">
          <ac:chgData name="Nate Armsberry" userId="f8fef281-f395-4cac-91a1-46dac0566877" providerId="ADAL" clId="{E36E233D-B9E4-B545-BBF7-B61C6BCEBF76}" dt="2025-01-21T00:25:41.242" v="1210" actId="1036"/>
          <ac:spMkLst>
            <pc:docMk/>
            <pc:sldMk cId="2975885006" sldId="357"/>
            <ac:spMk id="3" creationId="{7EEDC624-77D6-E742-A2C9-1686F0A6C27E}"/>
          </ac:spMkLst>
        </pc:spChg>
        <pc:spChg chg="add del mod">
          <ac:chgData name="Nate Armsberry" userId="f8fef281-f395-4cac-91a1-46dac0566877" providerId="ADAL" clId="{E36E233D-B9E4-B545-BBF7-B61C6BCEBF76}" dt="2025-01-21T00:21:49.382" v="1031" actId="478"/>
          <ac:spMkLst>
            <pc:docMk/>
            <pc:sldMk cId="2975885006" sldId="357"/>
            <ac:spMk id="7" creationId="{E1B26BCD-A199-934C-A1CF-7D6F28C52F2C}"/>
          </ac:spMkLst>
        </pc:spChg>
        <pc:spChg chg="del mod">
          <ac:chgData name="Nate Armsberry" userId="f8fef281-f395-4cac-91a1-46dac0566877" providerId="ADAL" clId="{E36E233D-B9E4-B545-BBF7-B61C6BCEBF76}" dt="2025-01-21T00:24:12.955" v="1048" actId="478"/>
          <ac:spMkLst>
            <pc:docMk/>
            <pc:sldMk cId="2975885006" sldId="357"/>
            <ac:spMk id="9" creationId="{CA9FB9A6-DF39-B649-87AD-6C5808B804FE}"/>
          </ac:spMkLst>
        </pc:spChg>
        <pc:spChg chg="add mod">
          <ac:chgData name="Nate Armsberry" userId="f8fef281-f395-4cac-91a1-46dac0566877" providerId="ADAL" clId="{E36E233D-B9E4-B545-BBF7-B61C6BCEBF76}" dt="2025-01-21T00:25:41.242" v="1210" actId="1036"/>
          <ac:spMkLst>
            <pc:docMk/>
            <pc:sldMk cId="2975885006" sldId="357"/>
            <ac:spMk id="12" creationId="{47BC82B9-8AB8-064F-9CBF-226FACFE07AD}"/>
          </ac:spMkLst>
        </pc:spChg>
        <pc:spChg chg="add mod">
          <ac:chgData name="Nate Armsberry" userId="f8fef281-f395-4cac-91a1-46dac0566877" providerId="ADAL" clId="{E36E233D-B9E4-B545-BBF7-B61C6BCEBF76}" dt="2025-01-21T00:26:28.067" v="1211" actId="14100"/>
          <ac:spMkLst>
            <pc:docMk/>
            <pc:sldMk cId="2975885006" sldId="357"/>
            <ac:spMk id="13" creationId="{AE09E36F-8581-3544-A365-2A29CACD425C}"/>
          </ac:spMkLst>
        </pc:spChg>
        <pc:picChg chg="del">
          <ac:chgData name="Nate Armsberry" userId="f8fef281-f395-4cac-91a1-46dac0566877" providerId="ADAL" clId="{E36E233D-B9E4-B545-BBF7-B61C6BCEBF76}" dt="2025-01-21T00:20:10.303" v="1010" actId="478"/>
          <ac:picMkLst>
            <pc:docMk/>
            <pc:sldMk cId="2975885006" sldId="357"/>
            <ac:picMk id="10" creationId="{6E60AACE-0379-2B41-B270-B9385537DA28}"/>
          </ac:picMkLst>
        </pc:picChg>
        <pc:picChg chg="del">
          <ac:chgData name="Nate Armsberry" userId="f8fef281-f395-4cac-91a1-46dac0566877" providerId="ADAL" clId="{E36E233D-B9E4-B545-BBF7-B61C6BCEBF76}" dt="2025-01-21T00:20:11.666" v="1011" actId="478"/>
          <ac:picMkLst>
            <pc:docMk/>
            <pc:sldMk cId="2975885006" sldId="357"/>
            <ac:picMk id="11" creationId="{C878C270-4009-8149-8905-39EE959A196B}"/>
          </ac:picMkLst>
        </pc:picChg>
      </pc:sldChg>
      <pc:sldChg chg="addSp delSp modSp add mod ord setBg">
        <pc:chgData name="Nate Armsberry" userId="f8fef281-f395-4cac-91a1-46dac0566877" providerId="ADAL" clId="{E36E233D-B9E4-B545-BBF7-B61C6BCEBF76}" dt="2025-01-21T02:10:10.441" v="1224" actId="1076"/>
        <pc:sldMkLst>
          <pc:docMk/>
          <pc:sldMk cId="3794111357" sldId="358"/>
        </pc:sldMkLst>
        <pc:spChg chg="del">
          <ac:chgData name="Nate Armsberry" userId="f8fef281-f395-4cac-91a1-46dac0566877" providerId="ADAL" clId="{E36E233D-B9E4-B545-BBF7-B61C6BCEBF76}" dt="2025-01-21T00:29:24.263" v="1219" actId="478"/>
          <ac:spMkLst>
            <pc:docMk/>
            <pc:sldMk cId="3794111357" sldId="358"/>
            <ac:spMk id="9" creationId="{CA9FB9A6-DF39-B649-87AD-6C5808B804FE}"/>
          </ac:spMkLst>
        </pc:spChg>
        <pc:picChg chg="add mod">
          <ac:chgData name="Nate Armsberry" userId="f8fef281-f395-4cac-91a1-46dac0566877" providerId="ADAL" clId="{E36E233D-B9E4-B545-BBF7-B61C6BCEBF76}" dt="2025-01-21T02:10:10.441" v="1224" actId="1076"/>
          <ac:picMkLst>
            <pc:docMk/>
            <pc:sldMk cId="3794111357" sldId="358"/>
            <ac:picMk id="3" creationId="{47F1F5AF-C4DC-0F4E-9FCD-211357B9A81E}"/>
          </ac:picMkLst>
        </pc:picChg>
        <pc:picChg chg="del">
          <ac:chgData name="Nate Armsberry" userId="f8fef281-f395-4cac-91a1-46dac0566877" providerId="ADAL" clId="{E36E233D-B9E4-B545-BBF7-B61C6BCEBF76}" dt="2025-01-21T00:29:18.956" v="1217" actId="478"/>
          <ac:picMkLst>
            <pc:docMk/>
            <pc:sldMk cId="3794111357" sldId="358"/>
            <ac:picMk id="10" creationId="{6E60AACE-0379-2B41-B270-B9385537DA28}"/>
          </ac:picMkLst>
        </pc:picChg>
        <pc:picChg chg="del">
          <ac:chgData name="Nate Armsberry" userId="f8fef281-f395-4cac-91a1-46dac0566877" providerId="ADAL" clId="{E36E233D-B9E4-B545-BBF7-B61C6BCEBF76}" dt="2025-01-21T00:29:20.387" v="1218" actId="478"/>
          <ac:picMkLst>
            <pc:docMk/>
            <pc:sldMk cId="3794111357" sldId="358"/>
            <ac:picMk id="11" creationId="{C878C270-4009-8149-8905-39EE959A196B}"/>
          </ac:picMkLst>
        </pc:picChg>
      </pc:sldChg>
      <pc:sldChg chg="modSp add mod ord modNotesTx">
        <pc:chgData name="Nate Armsberry" userId="f8fef281-f395-4cac-91a1-46dac0566877" providerId="ADAL" clId="{E36E233D-B9E4-B545-BBF7-B61C6BCEBF76}" dt="2025-01-21T02:25:05.589" v="1576" actId="20577"/>
        <pc:sldMkLst>
          <pc:docMk/>
          <pc:sldMk cId="2316186405" sldId="359"/>
        </pc:sldMkLst>
        <pc:spChg chg="mod">
          <ac:chgData name="Nate Armsberry" userId="f8fef281-f395-4cac-91a1-46dac0566877" providerId="ADAL" clId="{E36E233D-B9E4-B545-BBF7-B61C6BCEBF76}" dt="2025-01-21T02:24:52.218" v="1541" actId="14100"/>
          <ac:spMkLst>
            <pc:docMk/>
            <pc:sldMk cId="2316186405" sldId="359"/>
            <ac:spMk id="3" creationId="{70FB803F-B376-22DE-710F-147422FF045C}"/>
          </ac:spMkLst>
        </pc:spChg>
        <pc:spChg chg="mod">
          <ac:chgData name="Nate Armsberry" userId="f8fef281-f395-4cac-91a1-46dac0566877" providerId="ADAL" clId="{E36E233D-B9E4-B545-BBF7-B61C6BCEBF76}" dt="2025-01-21T02:22:50.347" v="1482" actId="20577"/>
          <ac:spMkLst>
            <pc:docMk/>
            <pc:sldMk cId="2316186405" sldId="359"/>
            <ac:spMk id="9" creationId="{095D4026-AB9D-E34E-B50F-9B05A7149E57}"/>
          </ac:spMkLst>
        </pc:spChg>
        <pc:picChg chg="mod">
          <ac:chgData name="Nate Armsberry" userId="f8fef281-f395-4cac-91a1-46dac0566877" providerId="ADAL" clId="{E36E233D-B9E4-B545-BBF7-B61C6BCEBF76}" dt="2025-01-21T02:24:32.195" v="1535" actId="1035"/>
          <ac:picMkLst>
            <pc:docMk/>
            <pc:sldMk cId="2316186405" sldId="359"/>
            <ac:picMk id="8" creationId="{AC932B8A-EC1D-7CD3-82FD-13C13965084B}"/>
          </ac:picMkLst>
        </pc:picChg>
      </pc:sldChg>
      <pc:sldChg chg="add">
        <pc:chgData name="Nate Armsberry" userId="f8fef281-f395-4cac-91a1-46dac0566877" providerId="ADAL" clId="{E36E233D-B9E4-B545-BBF7-B61C6BCEBF76}" dt="2025-01-21T02:39:00.328" v="1736" actId="2890"/>
        <pc:sldMkLst>
          <pc:docMk/>
          <pc:sldMk cId="1654255981" sldId="360"/>
        </pc:sldMkLst>
      </pc:sldChg>
      <pc:sldChg chg="add">
        <pc:chgData name="Nate Armsberry" userId="f8fef281-f395-4cac-91a1-46dac0566877" providerId="ADAL" clId="{E36E233D-B9E4-B545-BBF7-B61C6BCEBF76}" dt="2025-01-21T02:39:14.573" v="1741" actId="2890"/>
        <pc:sldMkLst>
          <pc:docMk/>
          <pc:sldMk cId="607718282" sldId="3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94287-7031-0048-928A-42BD124AE288}" type="datetimeFigureOut">
              <a:rPr lang="en-AU" smtClean="0"/>
              <a:t>27/2/2025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2CA7A-6531-2A40-889C-507ED0E3DD59}" type="slidenum">
              <a:rPr lang="en-AU" smtClean="0"/>
              <a:t>‹#›</a:t>
            </a:fld>
            <a:endParaRPr lang="en-AU"/>
          </a:p>
        </p:txBody>
      </p:sp>
    </p:spTree>
    <p:extLst>
      <p:ext uri="{BB962C8B-B14F-4D97-AF65-F5344CB8AC3E}">
        <p14:creationId xmlns:p14="http://schemas.microsoft.com/office/powerpoint/2010/main" val="285317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62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Myall Creek Massacre Memorial Plaque</a:t>
            </a:r>
          </a:p>
        </p:txBody>
      </p:sp>
      <p:sp>
        <p:nvSpPr>
          <p:cNvPr id="4" name="Slide Number Placeholder 3"/>
          <p:cNvSpPr>
            <a:spLocks noGrp="1"/>
          </p:cNvSpPr>
          <p:nvPr>
            <p:ph type="sldNum" sz="quarter" idx="5"/>
          </p:nvPr>
        </p:nvSpPr>
        <p:spPr/>
        <p:txBody>
          <a:bodyPr/>
          <a:lstStyle/>
          <a:p>
            <a:fld id="{FBE2CA7A-6531-2A40-889C-507ED0E3DD59}" type="slidenum">
              <a:rPr lang="en-AU" smtClean="0"/>
              <a:t>10</a:t>
            </a:fld>
            <a:endParaRPr lang="en-AU"/>
          </a:p>
        </p:txBody>
      </p:sp>
    </p:spTree>
    <p:extLst>
      <p:ext uri="{BB962C8B-B14F-4D97-AF65-F5344CB8AC3E}">
        <p14:creationId xmlns:p14="http://schemas.microsoft.com/office/powerpoint/2010/main" val="3955705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Juror comments explaining their reasons for the acquittal.</a:t>
            </a:r>
          </a:p>
        </p:txBody>
      </p:sp>
      <p:sp>
        <p:nvSpPr>
          <p:cNvPr id="4" name="Slide Number Placeholder 3"/>
          <p:cNvSpPr>
            <a:spLocks noGrp="1"/>
          </p:cNvSpPr>
          <p:nvPr>
            <p:ph type="sldNum" sz="quarter" idx="5"/>
          </p:nvPr>
        </p:nvSpPr>
        <p:spPr/>
        <p:txBody>
          <a:bodyPr/>
          <a:lstStyle/>
          <a:p>
            <a:fld id="{FBE2CA7A-6531-2A40-889C-507ED0E3DD59}" type="slidenum">
              <a:rPr lang="en-AU" smtClean="0"/>
              <a:t>11</a:t>
            </a:fld>
            <a:endParaRPr lang="en-AU"/>
          </a:p>
        </p:txBody>
      </p:sp>
    </p:spTree>
    <p:extLst>
      <p:ext uri="{BB962C8B-B14F-4D97-AF65-F5344CB8AC3E}">
        <p14:creationId xmlns:p14="http://schemas.microsoft.com/office/powerpoint/2010/main" val="1519333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12</a:t>
            </a:fld>
            <a:endParaRPr lang="en-AU"/>
          </a:p>
        </p:txBody>
      </p:sp>
    </p:spTree>
    <p:extLst>
      <p:ext uri="{BB962C8B-B14F-4D97-AF65-F5344CB8AC3E}">
        <p14:creationId xmlns:p14="http://schemas.microsoft.com/office/powerpoint/2010/main" val="1168020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rewrite this old translation in their own words.</a:t>
            </a:r>
          </a:p>
        </p:txBody>
      </p:sp>
      <p:sp>
        <p:nvSpPr>
          <p:cNvPr id="4" name="Slide Number Placeholder 3"/>
          <p:cNvSpPr>
            <a:spLocks noGrp="1"/>
          </p:cNvSpPr>
          <p:nvPr>
            <p:ph type="sldNum" sz="quarter" idx="5"/>
          </p:nvPr>
        </p:nvSpPr>
        <p:spPr/>
        <p:txBody>
          <a:bodyPr/>
          <a:lstStyle/>
          <a:p>
            <a:fld id="{FBE2CA7A-6531-2A40-889C-507ED0E3DD59}" type="slidenum">
              <a:rPr lang="en-AU" smtClean="0"/>
              <a:t>13</a:t>
            </a:fld>
            <a:endParaRPr lang="en-AU"/>
          </a:p>
        </p:txBody>
      </p:sp>
    </p:spTree>
    <p:extLst>
      <p:ext uri="{BB962C8B-B14F-4D97-AF65-F5344CB8AC3E}">
        <p14:creationId xmlns:p14="http://schemas.microsoft.com/office/powerpoint/2010/main" val="3327168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Paul speaking at the Areopagus in Athens.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248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Part of John’s vision of heaven.</a:t>
            </a:r>
          </a:p>
        </p:txBody>
      </p:sp>
      <p:sp>
        <p:nvSpPr>
          <p:cNvPr id="4" name="Slide Number Placeholder 3"/>
          <p:cNvSpPr>
            <a:spLocks noGrp="1"/>
          </p:cNvSpPr>
          <p:nvPr>
            <p:ph type="sldNum" sz="quarter" idx="5"/>
          </p:nvPr>
        </p:nvSpPr>
        <p:spPr/>
        <p:txBody>
          <a:bodyPr/>
          <a:lstStyle/>
          <a:p>
            <a:fld id="{FBE2CA7A-6531-2A40-889C-507ED0E3DD59}" type="slidenum">
              <a:rPr lang="en-AU" smtClean="0"/>
              <a:t>15</a:t>
            </a:fld>
            <a:endParaRPr lang="en-AU"/>
          </a:p>
        </p:txBody>
      </p:sp>
    </p:spTree>
    <p:extLst>
      <p:ext uri="{BB962C8B-B14F-4D97-AF65-F5344CB8AC3E}">
        <p14:creationId xmlns:p14="http://schemas.microsoft.com/office/powerpoint/2010/main" val="2136978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Students write a </a:t>
            </a:r>
            <a:r>
              <a:rPr lang="en-GB" sz="1800" b="0" dirty="0">
                <a:effectLst/>
                <a:latin typeface="Calibri" panose="020F0502020204030204" pitchFamily="34" charset="0"/>
                <a:ea typeface="Times New Roman" panose="02020603050405020304" pitchFamily="18" charset="0"/>
              </a:rPr>
              <a:t>reflection</a:t>
            </a:r>
            <a:r>
              <a:rPr lang="en-GB" sz="1800" dirty="0">
                <a:effectLst/>
                <a:latin typeface="Calibri" panose="020F0502020204030204" pitchFamily="34" charset="0"/>
                <a:ea typeface="Times New Roman" panose="02020603050405020304" pitchFamily="18" charset="0"/>
              </a:rPr>
              <a:t> paragraph in response.</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000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17</a:t>
            </a:fld>
            <a:endParaRPr lang="en-AU"/>
          </a:p>
        </p:txBody>
      </p:sp>
    </p:spTree>
    <p:extLst>
      <p:ext uri="{BB962C8B-B14F-4D97-AF65-F5344CB8AC3E}">
        <p14:creationId xmlns:p14="http://schemas.microsoft.com/office/powerpoint/2010/main" val="1616908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18</a:t>
            </a:fld>
            <a:endParaRPr lang="en-AU"/>
          </a:p>
        </p:txBody>
      </p:sp>
    </p:spTree>
    <p:extLst>
      <p:ext uri="{BB962C8B-B14F-4D97-AF65-F5344CB8AC3E}">
        <p14:creationId xmlns:p14="http://schemas.microsoft.com/office/powerpoint/2010/main" val="1344790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19</a:t>
            </a:fld>
            <a:endParaRPr lang="en-AU"/>
          </a:p>
        </p:txBody>
      </p:sp>
    </p:spTree>
    <p:extLst>
      <p:ext uri="{BB962C8B-B14F-4D97-AF65-F5344CB8AC3E}">
        <p14:creationId xmlns:p14="http://schemas.microsoft.com/office/powerpoint/2010/main" val="3916392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Statement or Discussion Question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97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20</a:t>
            </a:fld>
            <a:endParaRPr lang="en-AU"/>
          </a:p>
        </p:txBody>
      </p:sp>
    </p:spTree>
    <p:extLst>
      <p:ext uri="{BB962C8B-B14F-4D97-AF65-F5344CB8AC3E}">
        <p14:creationId xmlns:p14="http://schemas.microsoft.com/office/powerpoint/2010/main" val="1798235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Bible </a:t>
            </a:r>
            <a:r>
              <a:rPr lang="en-AU"/>
              <a:t>Translation Copyright Credits</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665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Retrieved from https://</a:t>
            </a:r>
            <a:r>
              <a:rPr lang="en-AU" dirty="0" err="1"/>
              <a:t>www.smh.com.au</a:t>
            </a:r>
            <a:r>
              <a:rPr lang="en-AU" dirty="0"/>
              <a:t>/national/these-six-charts-show-the-state-of-discrimination-towards-indigenous-australians-20140729-zy6fa.html 20.1.2024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00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Content Clip for this lesson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35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Statement or Discussion Question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370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6</a:t>
            </a:fld>
            <a:endParaRPr lang="en-AU"/>
          </a:p>
        </p:txBody>
      </p:sp>
    </p:spTree>
    <p:extLst>
      <p:ext uri="{BB962C8B-B14F-4D97-AF65-F5344CB8AC3E}">
        <p14:creationId xmlns:p14="http://schemas.microsoft.com/office/powerpoint/2010/main" val="439196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Content Clip for this lesson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112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8</a:t>
            </a:fld>
            <a:endParaRPr lang="en-AU"/>
          </a:p>
        </p:txBody>
      </p:sp>
    </p:spTree>
    <p:extLst>
      <p:ext uri="{BB962C8B-B14F-4D97-AF65-F5344CB8AC3E}">
        <p14:creationId xmlns:p14="http://schemas.microsoft.com/office/powerpoint/2010/main" val="4229076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9</a:t>
            </a:fld>
            <a:endParaRPr lang="en-AU"/>
          </a:p>
        </p:txBody>
      </p:sp>
    </p:spTree>
    <p:extLst>
      <p:ext uri="{BB962C8B-B14F-4D97-AF65-F5344CB8AC3E}">
        <p14:creationId xmlns:p14="http://schemas.microsoft.com/office/powerpoint/2010/main" val="1317430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8B5F-5FBF-C458-A193-9947D6D7A0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79C4841-C386-CBD5-B5A4-373D90304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2BF5BE-2874-ADFA-74F2-E3C7A6797F2D}"/>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67F20AB-2F0C-7A99-DA81-49E5343FC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529FC-7378-A790-2DF2-745625367BE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421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74E3-D332-2280-6454-8A688525D44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991D4B-0AF2-C0D5-536F-01122C0F7A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71F423-2A24-1432-8C02-1BA0C5E1867C}"/>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0A68D845-8414-B67B-8FAE-DD6337613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FB066-BFF5-E118-C291-B240E6E517B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33282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53B3A-951D-CC61-7F2C-BD5436209B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80B6ED-652B-E5D2-2E17-F92D69D1EF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2B66E5-C77A-2FCC-CEEE-7A59F2486C36}"/>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48F35046-C1A4-2455-BD36-E9B924905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9B63A-C231-6202-202E-33FCB59C8C9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4283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D4E9-3C2D-2529-E6B1-DF63C5FC41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796811-2160-6619-F117-393608E0019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68DCF4-172D-2211-0AF9-7DC97485B8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5F67BFD3-F01C-C6DB-5B90-871EF7BD7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346D4-74EF-456C-54D5-CF0D6B288C5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215805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C5C-BE4E-F9BB-7461-40FF243E4F7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300C95-FF58-1294-2C5B-A27CCBCE45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6EA2B2-F006-8905-3C3D-09CF15168B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7F20A8EA-1875-92B9-C171-3F0E388A3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0C820-070A-FCA8-9DF9-B059BA79559C}"/>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96778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16CC-FDD2-9D1A-5343-E5D62DF99A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FF77DE-640C-E78B-4475-ACF90A3046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8266D7-D8DF-BC24-E19D-35FCEBBBFD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8786B1-8919-7918-FBA1-B09F90B7605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2AA65D4E-151E-F2C5-D999-FDF8F6F90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1232C2-1B5A-DD61-30E3-EBB19B7B06E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12372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3BB3-D85D-709E-98BB-69489C598AF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40001C-9A79-7C38-BEB3-EAB27D8EE1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B7078F-ADBA-8192-8890-B56045FC60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91B5866-A3A9-7568-AABB-AE8719917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5F8D69-FC6A-6F02-1A41-5FCF00A485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759F425-12A3-1900-A8C1-A5009B514068}"/>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8" name="Footer Placeholder 7">
            <a:extLst>
              <a:ext uri="{FF2B5EF4-FFF2-40B4-BE49-F238E27FC236}">
                <a16:creationId xmlns:a16="http://schemas.microsoft.com/office/drawing/2014/main" id="{3B66AA43-7151-F17A-57AB-458551FE91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039DA-A388-C271-7944-EF226F961C00}"/>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0507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FCCA-0504-48F1-69AF-862873811DF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257B325-4A58-580F-1FF0-E7729EFC286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4" name="Footer Placeholder 3">
            <a:extLst>
              <a:ext uri="{FF2B5EF4-FFF2-40B4-BE49-F238E27FC236}">
                <a16:creationId xmlns:a16="http://schemas.microsoft.com/office/drawing/2014/main" id="{8009984B-1BCE-7C88-939D-CCA1509B6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2173B1-43DC-4475-CD93-D4351BBCE0A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00987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C4FD9-C8F1-04E0-D801-265AA3316BCF}"/>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3" name="Footer Placeholder 2">
            <a:extLst>
              <a:ext uri="{FF2B5EF4-FFF2-40B4-BE49-F238E27FC236}">
                <a16:creationId xmlns:a16="http://schemas.microsoft.com/office/drawing/2014/main" id="{93229019-268A-6B90-0E1B-86E4E1BFF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945610-63F2-ACF8-7789-865850D1D00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755658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9028-5381-E62B-C144-6AE6F7F7E3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381F61-B777-8A69-AE73-47B1090AE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AD13E7-EABE-B687-2768-5D92C0867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BD4A51-E192-4BF6-DC42-3D041274A845}"/>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E551F08-E680-72F6-C3E4-4B96203EF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A4AD32-708E-0DED-DE38-7DCD373F805B}"/>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539374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017-D0EA-A907-F216-93461AF192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788EB7-EF85-D5E4-5938-834935605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ECAC7B-6B55-F14F-843C-E4C646C0F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8F4039-CE96-2017-3CB7-AD2E571675B7}"/>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959D5D7-E635-A31D-008F-C1FF66624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613F9-1154-A11A-399F-D5B184621F6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56477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32C30-1CDD-23D5-3A6F-E258269DD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DAA09C-51BB-4EA3-F31E-33D4CFBE7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5F52EC-94E6-5CEB-5D21-0EAFCB39F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D34E9B6-654F-4777-E09E-CF4CD5E88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42C807-24BB-5935-CFC0-B480D8CAB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0CA69A-A3BD-E648-A3F2-D402748B569F}" type="slidenum">
              <a:rPr lang="en-US" smtClean="0"/>
              <a:t>‹#›</a:t>
            </a:fld>
            <a:endParaRPr lang="en-US"/>
          </a:p>
        </p:txBody>
      </p:sp>
    </p:spTree>
    <p:extLst>
      <p:ext uri="{BB962C8B-B14F-4D97-AF65-F5344CB8AC3E}">
        <p14:creationId xmlns:p14="http://schemas.microsoft.com/office/powerpoint/2010/main" val="1790253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7FUdrd0Mg_4"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publicchristianity.org/video/the-colonial-project/"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4868-8642-4832-6944-D2B7F5DCE22A}"/>
              </a:ext>
            </a:extLst>
          </p:cNvPr>
          <p:cNvSpPr>
            <a:spLocks noGrp="1"/>
          </p:cNvSpPr>
          <p:nvPr>
            <p:ph type="ctrTitle"/>
          </p:nvPr>
        </p:nvSpPr>
        <p:spPr>
          <a:xfrm>
            <a:off x="1" y="2581759"/>
            <a:ext cx="12192000" cy="1187350"/>
          </a:xfrm>
        </p:spPr>
        <p:txBody>
          <a:bodyPr anchor="ctr">
            <a:noAutofit/>
          </a:bodyPr>
          <a:lstStyle/>
          <a:p>
            <a:pPr>
              <a:spcAft>
                <a:spcPts val="4800"/>
              </a:spcAft>
            </a:pPr>
            <a:r>
              <a:rPr lang="en-US" sz="5200" dirty="0">
                <a:solidFill>
                  <a:schemeClr val="bg1"/>
                </a:solidFill>
                <a:latin typeface="Quasimoda Bold" pitchFamily="2" charset="77"/>
                <a:ea typeface="Helvetica Neue" panose="02000503000000020004" pitchFamily="2" charset="0"/>
                <a:cs typeface="Helvetica Neue" panose="02000503000000020004" pitchFamily="2" charset="0"/>
              </a:rPr>
              <a:t>CHRISTIANITY &amp; COLONIALISM</a:t>
            </a:r>
            <a:endParaRPr lang="en-US" sz="5200" dirty="0">
              <a:solidFill>
                <a:srgbClr val="C7D2FF"/>
              </a:solidFill>
              <a:latin typeface="Quasimoda Bold" pitchFamily="2" charset="77"/>
              <a:ea typeface="Helvetica Neue" panose="02000503000000020004" pitchFamily="2" charset="0"/>
              <a:cs typeface="Helvetica Neue" panose="02000503000000020004" pitchFamily="2" charset="0"/>
            </a:endParaRPr>
          </a:p>
        </p:txBody>
      </p:sp>
      <p:sp>
        <p:nvSpPr>
          <p:cNvPr id="3" name="Subtitle 2">
            <a:extLst>
              <a:ext uri="{FF2B5EF4-FFF2-40B4-BE49-F238E27FC236}">
                <a16:creationId xmlns:a16="http://schemas.microsoft.com/office/drawing/2014/main" id="{258034B3-4FBB-AA3A-CD85-723F517FE029}"/>
              </a:ext>
            </a:extLst>
          </p:cNvPr>
          <p:cNvSpPr>
            <a:spLocks noGrp="1"/>
          </p:cNvSpPr>
          <p:nvPr>
            <p:ph type="subTitle" idx="1"/>
          </p:nvPr>
        </p:nvSpPr>
        <p:spPr>
          <a:xfrm>
            <a:off x="1524000" y="948926"/>
            <a:ext cx="9144000" cy="807782"/>
          </a:xfrm>
        </p:spPr>
        <p:txBody>
          <a:bodyPr>
            <a:normAutofit/>
          </a:bodyPr>
          <a:lstStyle/>
          <a:p>
            <a:r>
              <a:rPr lang="en-US" sz="4400" b="1" dirty="0">
                <a:solidFill>
                  <a:srgbClr val="6680FF"/>
                </a:solidFill>
                <a:latin typeface="Quasimoda Bold" pitchFamily="2" charset="77"/>
                <a:ea typeface="Helvetica Neue" panose="02000503000000020004" pitchFamily="2" charset="0"/>
                <a:cs typeface="Helvetica Neue" panose="02000503000000020004" pitchFamily="2" charset="0"/>
              </a:rPr>
              <a:t>For the Love of God</a:t>
            </a:r>
          </a:p>
        </p:txBody>
      </p:sp>
      <p:cxnSp>
        <p:nvCxnSpPr>
          <p:cNvPr id="4" name="Straight Connector 3">
            <a:extLst>
              <a:ext uri="{FF2B5EF4-FFF2-40B4-BE49-F238E27FC236}">
                <a16:creationId xmlns:a16="http://schemas.microsoft.com/office/drawing/2014/main" id="{83B1BC8C-6F92-FD51-39BB-6DA38B43087A}"/>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extBox 6">
            <a:extLst>
              <a:ext uri="{FF2B5EF4-FFF2-40B4-BE49-F238E27FC236}">
                <a16:creationId xmlns:a16="http://schemas.microsoft.com/office/drawing/2014/main" id="{67B9C675-171F-7746-9B11-81B5DE122A23}"/>
              </a:ext>
            </a:extLst>
          </p:cNvPr>
          <p:cNvSpPr txBox="1"/>
          <p:nvPr/>
        </p:nvSpPr>
        <p:spPr>
          <a:xfrm>
            <a:off x="0" y="3848585"/>
            <a:ext cx="1219200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solidFill>
                  <a:srgbClr val="C7D2FF"/>
                </a:solidFill>
                <a:latin typeface="Inter Medium" panose="02000503000000020004" pitchFamily="2" charset="0"/>
                <a:ea typeface="Inter Medium" panose="02000503000000020004" pitchFamily="2" charset="0"/>
                <a:cs typeface="Helvetica Neue" panose="02000503000000020004" pitchFamily="2" charset="0"/>
              </a:rPr>
              <a:t>&amp; The </a:t>
            </a:r>
            <a:r>
              <a:rPr kumimoji="0" lang="en-US" sz="3000" u="none" strike="noStrike" kern="1200" cap="none" spc="0" normalizeH="0" baseline="0" noProof="0" dirty="0">
                <a:ln>
                  <a:noFill/>
                </a:ln>
                <a:solidFill>
                  <a:srgbClr val="C7D2FF"/>
                </a:solidFill>
                <a:effectLst/>
                <a:uLnTx/>
                <a:uFillTx/>
                <a:latin typeface="Inter Medium" panose="02000503000000020004" pitchFamily="2" charset="0"/>
                <a:ea typeface="Inter Medium" panose="02000503000000020004" pitchFamily="2" charset="0"/>
                <a:cs typeface="Helvetica Neue" panose="02000503000000020004" pitchFamily="2" charset="0"/>
              </a:rPr>
              <a:t>Impact on Indigenous Australians</a:t>
            </a:r>
          </a:p>
        </p:txBody>
      </p:sp>
    </p:spTree>
    <p:extLst>
      <p:ext uri="{BB962C8B-B14F-4D97-AF65-F5344CB8AC3E}">
        <p14:creationId xmlns:p14="http://schemas.microsoft.com/office/powerpoint/2010/main" val="106307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Myall Creek: A Need for Deeper Reconciliation – Arena">
            <a:extLst>
              <a:ext uri="{FF2B5EF4-FFF2-40B4-BE49-F238E27FC236}">
                <a16:creationId xmlns:a16="http://schemas.microsoft.com/office/drawing/2014/main" id="{F0BCC358-CBC9-504D-AF8F-8F769829698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49000"/>
                    </a14:imgEffect>
                  </a14:imgLayer>
                </a14:imgProps>
              </a:ext>
              <a:ext uri="{28A0092B-C50C-407E-A947-70E740481C1C}">
                <a14:useLocalDpi xmlns:a14="http://schemas.microsoft.com/office/drawing/2010/main" val="0"/>
              </a:ext>
            </a:extLst>
          </a:blip>
          <a:srcRect l="14931"/>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763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3" name="Rounded Rectangular Callout 2">
            <a:extLst>
              <a:ext uri="{FF2B5EF4-FFF2-40B4-BE49-F238E27FC236}">
                <a16:creationId xmlns:a16="http://schemas.microsoft.com/office/drawing/2014/main" id="{7EEDC624-77D6-E742-A2C9-1686F0A6C27E}"/>
              </a:ext>
            </a:extLst>
          </p:cNvPr>
          <p:cNvSpPr/>
          <p:nvPr/>
        </p:nvSpPr>
        <p:spPr>
          <a:xfrm rot="20803224">
            <a:off x="7653632" y="1195775"/>
            <a:ext cx="3900668" cy="2789499"/>
          </a:xfrm>
          <a:prstGeom prst="wedgeRoundRectCallout">
            <a:avLst>
              <a:gd name="adj1" fmla="val 4322"/>
              <a:gd name="adj2" fmla="val 68971"/>
              <a:gd name="adj3" fmla="val 16667"/>
            </a:avLst>
          </a:prstGeom>
          <a:solidFill>
            <a:srgbClr val="EBEE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0" i="0" dirty="0">
                <a:solidFill>
                  <a:schemeClr val="tx1"/>
                </a:solidFill>
                <a:effectLst/>
                <a:latin typeface="Inter" panose="02000503000000020004" pitchFamily="2" charset="0"/>
              </a:rPr>
              <a:t>“I knew well they were guilty of the murder, but I for one would never see a white man suffer for shooting a black.”</a:t>
            </a:r>
          </a:p>
        </p:txBody>
      </p:sp>
      <p:sp>
        <p:nvSpPr>
          <p:cNvPr id="12" name="Rounded Rectangular Callout 11">
            <a:extLst>
              <a:ext uri="{FF2B5EF4-FFF2-40B4-BE49-F238E27FC236}">
                <a16:creationId xmlns:a16="http://schemas.microsoft.com/office/drawing/2014/main" id="{47BC82B9-8AB8-064F-9CBF-226FACFE07AD}"/>
              </a:ext>
            </a:extLst>
          </p:cNvPr>
          <p:cNvSpPr/>
          <p:nvPr/>
        </p:nvSpPr>
        <p:spPr>
          <a:xfrm rot="21111978">
            <a:off x="581307" y="1415625"/>
            <a:ext cx="3281635" cy="2349796"/>
          </a:xfrm>
          <a:prstGeom prst="wedgeRoundRectCallout">
            <a:avLst>
              <a:gd name="adj1" fmla="val -41604"/>
              <a:gd name="adj2" fmla="val 68309"/>
              <a:gd name="adj3" fmla="val 16667"/>
            </a:avLst>
          </a:prstGeom>
          <a:solidFill>
            <a:srgbClr val="EBEE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0" i="0" dirty="0">
                <a:solidFill>
                  <a:schemeClr val="tx1"/>
                </a:solidFill>
                <a:effectLst/>
                <a:latin typeface="Inter" panose="02000503000000020004" pitchFamily="2" charset="0"/>
              </a:rPr>
              <a:t>“I would never consent to hang a white man for a black one.”</a:t>
            </a:r>
          </a:p>
        </p:txBody>
      </p:sp>
      <p:sp>
        <p:nvSpPr>
          <p:cNvPr id="13" name="Rounded Rectangular Callout 12">
            <a:extLst>
              <a:ext uri="{FF2B5EF4-FFF2-40B4-BE49-F238E27FC236}">
                <a16:creationId xmlns:a16="http://schemas.microsoft.com/office/drawing/2014/main" id="{AE09E36F-8581-3544-A365-2A29CACD425C}"/>
              </a:ext>
            </a:extLst>
          </p:cNvPr>
          <p:cNvSpPr/>
          <p:nvPr/>
        </p:nvSpPr>
        <p:spPr>
          <a:xfrm rot="427763">
            <a:off x="3788720" y="2311254"/>
            <a:ext cx="3900668" cy="2789499"/>
          </a:xfrm>
          <a:prstGeom prst="wedgeRoundRectCallout">
            <a:avLst>
              <a:gd name="adj1" fmla="val -11497"/>
              <a:gd name="adj2" fmla="val 73916"/>
              <a:gd name="adj3" fmla="val 16667"/>
            </a:avLst>
          </a:prstGeom>
          <a:solidFill>
            <a:srgbClr val="EBEE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0" i="0" dirty="0">
                <a:solidFill>
                  <a:schemeClr val="tx1"/>
                </a:solidFill>
                <a:effectLst/>
                <a:latin typeface="Inter" panose="02000503000000020004" pitchFamily="2" charset="0"/>
              </a:rPr>
              <a:t>“I see the blacks as a set of monkeys. The sooner they are exterminated from the face of the earth, the better.”</a:t>
            </a:r>
          </a:p>
        </p:txBody>
      </p:sp>
    </p:spTree>
    <p:extLst>
      <p:ext uri="{BB962C8B-B14F-4D97-AF65-F5344CB8AC3E}">
        <p14:creationId xmlns:p14="http://schemas.microsoft.com/office/powerpoint/2010/main" val="2975885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3" name="Picture 2" descr="A blue rectangular sign with black text&#10;&#10;Description automatically generated">
            <a:extLst>
              <a:ext uri="{FF2B5EF4-FFF2-40B4-BE49-F238E27FC236}">
                <a16:creationId xmlns:a16="http://schemas.microsoft.com/office/drawing/2014/main" id="{47F1F5AF-C4DC-0F4E-9FCD-211357B9A81E}"/>
              </a:ext>
            </a:extLst>
          </p:cNvPr>
          <p:cNvPicPr>
            <a:picLocks noChangeAspect="1"/>
          </p:cNvPicPr>
          <p:nvPr/>
        </p:nvPicPr>
        <p:blipFill>
          <a:blip r:embed="rId4"/>
          <a:stretch>
            <a:fillRect/>
          </a:stretch>
        </p:blipFill>
        <p:spPr>
          <a:xfrm>
            <a:off x="525442" y="1250066"/>
            <a:ext cx="11141115" cy="3713705"/>
          </a:xfrm>
          <a:prstGeom prst="rect">
            <a:avLst/>
          </a:prstGeom>
        </p:spPr>
      </p:pic>
    </p:spTree>
    <p:extLst>
      <p:ext uri="{BB962C8B-B14F-4D97-AF65-F5344CB8AC3E}">
        <p14:creationId xmlns:p14="http://schemas.microsoft.com/office/powerpoint/2010/main" val="3794111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536357" y="2129074"/>
            <a:ext cx="9144000" cy="2900126"/>
          </a:xfrm>
        </p:spPr>
        <p:txBody>
          <a:bodyPr>
            <a:normAutofit/>
          </a:bodyPr>
          <a:lstStyle/>
          <a:p>
            <a:pPr>
              <a:lnSpc>
                <a:spcPct val="114000"/>
              </a:lnSpc>
            </a:pPr>
            <a:r>
              <a:rPr lang="en-AU" sz="5400" dirty="0">
                <a:solidFill>
                  <a:srgbClr val="484FFF"/>
                </a:solidFill>
                <a:latin typeface="Inter Medium" panose="02000503000000020004" pitchFamily="2" charset="0"/>
                <a:ea typeface="Inter Medium" panose="02000503000000020004" pitchFamily="2" charset="0"/>
                <a:cs typeface="Calibri" panose="020F0502020204030204" pitchFamily="34" charset="0"/>
              </a:rPr>
              <a:t>[God] hath made of one blood all nations of men for to dwell on all the face of the earth</a:t>
            </a:r>
            <a:r>
              <a:rPr lang="en-AU" sz="5400" dirty="0">
                <a:solidFill>
                  <a:srgbClr val="484FFF"/>
                </a:solidFill>
                <a:effectLst/>
                <a:latin typeface="Inter Medium" panose="02000503000000020004" pitchFamily="2" charset="0"/>
                <a:ea typeface="Inter Medium" panose="02000503000000020004" pitchFamily="2" charset="0"/>
                <a:cs typeface="Calibri" panose="020F0502020204030204" pitchFamily="34" charset="0"/>
              </a:rPr>
              <a:t>.</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4"/>
          <a:stretch>
            <a:fillRect/>
          </a:stretch>
        </p:blipFill>
        <p:spPr>
          <a:xfrm>
            <a:off x="5761182" y="934827"/>
            <a:ext cx="669636" cy="643659"/>
          </a:xfrm>
          <a:prstGeom prst="rect">
            <a:avLst/>
          </a:prstGeom>
        </p:spPr>
      </p:pic>
      <p:sp>
        <p:nvSpPr>
          <p:cNvPr id="9" name="Subtitle 2">
            <a:extLst>
              <a:ext uri="{FF2B5EF4-FFF2-40B4-BE49-F238E27FC236}">
                <a16:creationId xmlns:a16="http://schemas.microsoft.com/office/drawing/2014/main" id="{095D4026-AB9D-E34E-B50F-9B05A7149E57}"/>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ACTS 17.26 (KJV)</a:t>
            </a:r>
          </a:p>
        </p:txBody>
      </p:sp>
    </p:spTree>
    <p:extLst>
      <p:ext uri="{BB962C8B-B14F-4D97-AF65-F5344CB8AC3E}">
        <p14:creationId xmlns:p14="http://schemas.microsoft.com/office/powerpoint/2010/main" val="1437139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360091" y="331530"/>
            <a:ext cx="9471818" cy="4293362"/>
          </a:xfrm>
        </p:spPr>
        <p:txBody>
          <a:bodyPr>
            <a:noAutofit/>
          </a:bodyPr>
          <a:lstStyle/>
          <a:p>
            <a:pPr algn="l">
              <a:lnSpc>
                <a:spcPct val="130000"/>
              </a:lnSpc>
            </a:pPr>
            <a:r>
              <a:rPr lang="en-AU" sz="23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24</a:t>
            </a:r>
            <a:r>
              <a:rPr lang="en-AU" sz="23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‘The God who made the world and everything in it is the Lord of heaven and earth and does not live in temples built by human hands. </a:t>
            </a:r>
            <a:r>
              <a:rPr lang="en-AU" sz="23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25</a:t>
            </a:r>
            <a:r>
              <a:rPr lang="en-AU" sz="23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And he is not served by human hands, as if he needed anything. Rather, he himself gives everyone life and breath and everything else. </a:t>
            </a:r>
            <a:r>
              <a:rPr lang="en-AU" sz="23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26</a:t>
            </a:r>
            <a:r>
              <a:rPr lang="en-AU" sz="23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From one man he made all the nations, that they should inhabit the whole earth; and he marked out their appointed times in history and the boundaries of their lands. </a:t>
            </a:r>
            <a:r>
              <a:rPr lang="en-AU" sz="23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27</a:t>
            </a:r>
            <a:r>
              <a:rPr lang="en-AU" sz="23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God did this so that they would seek him and perhaps reach out for him and find him, though he is not far from any one of us. </a:t>
            </a:r>
            <a:r>
              <a:rPr lang="en-AU" sz="23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28</a:t>
            </a:r>
            <a:r>
              <a:rPr lang="en-AU" sz="23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“For in him we live and move and have our being.” As some of your own poets have said, “We are his offspring.”</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ACTS 17 (NIVUK)</a:t>
            </a:r>
          </a:p>
        </p:txBody>
      </p:sp>
    </p:spTree>
    <p:extLst>
      <p:ext uri="{BB962C8B-B14F-4D97-AF65-F5344CB8AC3E}">
        <p14:creationId xmlns:p14="http://schemas.microsoft.com/office/powerpoint/2010/main" val="3208037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536357" y="1284121"/>
            <a:ext cx="9144000" cy="3866601"/>
          </a:xfrm>
        </p:spPr>
        <p:txBody>
          <a:bodyPr>
            <a:noAutofit/>
          </a:bodyPr>
          <a:lstStyle/>
          <a:p>
            <a:pPr>
              <a:lnSpc>
                <a:spcPct val="114000"/>
              </a:lnSpc>
            </a:pPr>
            <a:r>
              <a:rPr lang="en-AU" sz="3600" dirty="0">
                <a:solidFill>
                  <a:srgbClr val="484FFF"/>
                </a:solidFill>
                <a:latin typeface="Inter Medium" panose="02000503000000020004" pitchFamily="2" charset="0"/>
                <a:ea typeface="Inter Medium" panose="02000503000000020004" pitchFamily="2" charset="0"/>
                <a:cs typeface="Calibri" panose="020F0502020204030204" pitchFamily="34" charset="0"/>
              </a:rPr>
              <a:t>“After this I saw a vast crowd, too great to count, from every nation and tribe and people and language, standing in front of the throne and before the Lamb. They were clothed in white robes and held palm branches in their hands.”</a:t>
            </a:r>
            <a:endParaRPr lang="en-AU" sz="3600" dirty="0">
              <a:solidFill>
                <a:srgbClr val="484FFF"/>
              </a:solidFill>
              <a:effectLst/>
              <a:latin typeface="Inter Medium" panose="02000503000000020004" pitchFamily="2" charset="0"/>
              <a:ea typeface="Inter Medium" panose="02000503000000020004" pitchFamily="2" charset="0"/>
              <a:cs typeface="Calibri" panose="020F0502020204030204" pitchFamily="34" charset="0"/>
            </a:endParaRP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4"/>
          <a:stretch>
            <a:fillRect/>
          </a:stretch>
        </p:blipFill>
        <p:spPr>
          <a:xfrm>
            <a:off x="5761182" y="437113"/>
            <a:ext cx="669636" cy="643659"/>
          </a:xfrm>
          <a:prstGeom prst="rect">
            <a:avLst/>
          </a:prstGeom>
        </p:spPr>
      </p:pic>
      <p:sp>
        <p:nvSpPr>
          <p:cNvPr id="9" name="Subtitle 2">
            <a:extLst>
              <a:ext uri="{FF2B5EF4-FFF2-40B4-BE49-F238E27FC236}">
                <a16:creationId xmlns:a16="http://schemas.microsoft.com/office/drawing/2014/main" id="{095D4026-AB9D-E34E-B50F-9B05A7149E57}"/>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REVELATION 7.9 (NLT)</a:t>
            </a:r>
          </a:p>
        </p:txBody>
      </p:sp>
    </p:spTree>
    <p:extLst>
      <p:ext uri="{BB962C8B-B14F-4D97-AF65-F5344CB8AC3E}">
        <p14:creationId xmlns:p14="http://schemas.microsoft.com/office/powerpoint/2010/main" val="2316186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53AC5"/>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908612" y="2231573"/>
            <a:ext cx="10374775" cy="2652944"/>
          </a:xfrm>
        </p:spPr>
        <p:txBody>
          <a:bodyPr anchor="ctr">
            <a:noAutofit/>
          </a:bodyPr>
          <a:lstStyle/>
          <a:p>
            <a:pPr>
              <a:lnSpc>
                <a:spcPct val="110000"/>
              </a:lnSpc>
            </a:pPr>
            <a:r>
              <a:rPr lang="en-AU" sz="3600" dirty="0">
                <a:solidFill>
                  <a:schemeClr val="bg1"/>
                </a:solidFill>
                <a:latin typeface="Inter" panose="02000503000000020004" pitchFamily="2" charset="0"/>
                <a:ea typeface="Inter" panose="02000503000000020004" pitchFamily="2" charset="0"/>
                <a:cs typeface="Calibri" panose="020F0502020204030204" pitchFamily="34" charset="0"/>
              </a:rPr>
              <a:t>How is it possible that Christians </a:t>
            </a:r>
            <a:r>
              <a:rPr lang="en-AU" sz="3600" dirty="0">
                <a:solidFill>
                  <a:srgbClr val="BEC8F4"/>
                </a:solidFill>
                <a:latin typeface="Inter" panose="02000503000000020004" pitchFamily="2" charset="0"/>
                <a:ea typeface="Inter" panose="02000503000000020004" pitchFamily="2" charset="0"/>
                <a:cs typeface="Calibri" panose="020F0502020204030204" pitchFamily="34" charset="0"/>
              </a:rPr>
              <a:t>(who should think of all people as made in God’s image)</a:t>
            </a:r>
            <a:r>
              <a:rPr lang="en-AU" sz="3600" dirty="0">
                <a:solidFill>
                  <a:srgbClr val="6680FF"/>
                </a:solidFill>
                <a:latin typeface="Inter" panose="02000503000000020004" pitchFamily="2" charset="0"/>
                <a:ea typeface="Inter" panose="02000503000000020004" pitchFamily="2" charset="0"/>
                <a:cs typeface="Calibri" panose="020F0502020204030204" pitchFamily="34" charset="0"/>
              </a:rPr>
              <a:t> </a:t>
            </a:r>
            <a:r>
              <a:rPr lang="en-AU" sz="3600" dirty="0">
                <a:solidFill>
                  <a:schemeClr val="bg1"/>
                </a:solidFill>
                <a:latin typeface="Inter" panose="02000503000000020004" pitchFamily="2" charset="0"/>
                <a:ea typeface="Inter" panose="02000503000000020004" pitchFamily="2" charset="0"/>
                <a:cs typeface="Calibri" panose="020F0502020204030204" pitchFamily="34" charset="0"/>
              </a:rPr>
              <a:t>could be involved in the mistreatment of Indigenous Australians?</a:t>
            </a:r>
          </a:p>
        </p:txBody>
      </p:sp>
      <p:sp>
        <p:nvSpPr>
          <p:cNvPr id="4" name="TextBox 3">
            <a:extLst>
              <a:ext uri="{FF2B5EF4-FFF2-40B4-BE49-F238E27FC236}">
                <a16:creationId xmlns:a16="http://schemas.microsoft.com/office/drawing/2014/main" id="{5AD458AE-8C0B-A54F-92A2-5F1582BEAD09}"/>
              </a:ext>
            </a:extLst>
          </p:cNvPr>
          <p:cNvSpPr txBox="1"/>
          <p:nvPr/>
        </p:nvSpPr>
        <p:spPr>
          <a:xfrm>
            <a:off x="3046880" y="934827"/>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i="0" u="none" strike="noStrike" kern="1200" cap="none" spc="0" normalizeH="0" baseline="0" noProof="0" dirty="0">
                <a:ln>
                  <a:noFill/>
                </a:ln>
                <a:solidFill>
                  <a:srgbClr val="BEC8F4"/>
                </a:solidFill>
                <a:effectLst/>
                <a:uLnTx/>
                <a:uFillTx/>
                <a:latin typeface="Quasimoda Bold" pitchFamily="2" charset="77"/>
                <a:ea typeface="+mn-ea"/>
                <a:cs typeface="+mn-cs"/>
              </a:rPr>
              <a:t>WRITTEN REFLECTION:</a:t>
            </a:r>
          </a:p>
        </p:txBody>
      </p:sp>
    </p:spTree>
    <p:extLst>
      <p:ext uri="{BB962C8B-B14F-4D97-AF65-F5344CB8AC3E}">
        <p14:creationId xmlns:p14="http://schemas.microsoft.com/office/powerpoint/2010/main" val="3066377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017345" y="1922635"/>
            <a:ext cx="10157309" cy="3188379"/>
          </a:xfrm>
        </p:spPr>
        <p:txBody>
          <a:bodyPr>
            <a:noAutofit/>
          </a:bodyPr>
          <a:lstStyle/>
          <a:p>
            <a:pPr marL="400050" lvl="1" indent="-400050" algn="l">
              <a:lnSpc>
                <a:spcPct val="114000"/>
              </a:lnSpc>
              <a:spcBef>
                <a:spcPts val="1000"/>
              </a:spcBef>
              <a:spcAft>
                <a:spcPts val="1800"/>
              </a:spcAft>
              <a:buFont typeface="+mj-lt"/>
              <a:buAutoNum type="arabicPeriod"/>
            </a:pPr>
            <a:r>
              <a:rPr lang="en-AU" sz="2800" dirty="0">
                <a:effectLst/>
                <a:latin typeface="Inter" panose="02000503000000020004" pitchFamily="2" charset="0"/>
                <a:ea typeface="Inter" panose="02000503000000020004" pitchFamily="2" charset="0"/>
              </a:rPr>
              <a:t>What might someone in the future think about how Indigenous Australians are being treated today?</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3"/>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20366CD3-EA7F-EE4C-81E5-42EFB7A25678}"/>
              </a:ext>
            </a:extLst>
          </p:cNvPr>
          <p:cNvSpPr txBox="1"/>
          <p:nvPr/>
        </p:nvSpPr>
        <p:spPr>
          <a:xfrm>
            <a:off x="3046880" y="934827"/>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spTree>
    <p:extLst>
      <p:ext uri="{BB962C8B-B14F-4D97-AF65-F5344CB8AC3E}">
        <p14:creationId xmlns:p14="http://schemas.microsoft.com/office/powerpoint/2010/main" val="1527028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017345" y="1922635"/>
            <a:ext cx="10157309" cy="3188379"/>
          </a:xfrm>
        </p:spPr>
        <p:txBody>
          <a:bodyPr>
            <a:noAutofit/>
          </a:bodyPr>
          <a:lstStyle/>
          <a:p>
            <a:pPr marL="400050" lvl="1" indent="-400050" algn="l">
              <a:lnSpc>
                <a:spcPct val="114000"/>
              </a:lnSpc>
              <a:spcBef>
                <a:spcPts val="1000"/>
              </a:spcBef>
              <a:spcAft>
                <a:spcPts val="1800"/>
              </a:spcAft>
              <a:buFont typeface="+mj-lt"/>
              <a:buAutoNum type="arabicPeriod"/>
            </a:pPr>
            <a:r>
              <a:rPr lang="en-AU" sz="2800" dirty="0">
                <a:solidFill>
                  <a:schemeClr val="bg1">
                    <a:lumMod val="65000"/>
                  </a:schemeClr>
                </a:solidFill>
                <a:effectLst/>
                <a:latin typeface="Inter" panose="02000503000000020004" pitchFamily="2" charset="0"/>
                <a:ea typeface="Inter" panose="02000503000000020004" pitchFamily="2" charset="0"/>
              </a:rPr>
              <a:t>What might someone in the future think about how Indigenous Australians are being treated today?</a:t>
            </a:r>
          </a:p>
          <a:p>
            <a:pPr marL="400050" lvl="1" indent="-400050" algn="l">
              <a:lnSpc>
                <a:spcPct val="114000"/>
              </a:lnSpc>
              <a:spcBef>
                <a:spcPts val="1000"/>
              </a:spcBef>
              <a:spcAft>
                <a:spcPts val="1800"/>
              </a:spcAft>
              <a:buFont typeface="+mj-lt"/>
              <a:buAutoNum type="arabicPeriod"/>
            </a:pPr>
            <a:r>
              <a:rPr lang="en-AU" sz="2800" dirty="0">
                <a:effectLst/>
                <a:latin typeface="Inter" panose="02000503000000020004" pitchFamily="2" charset="0"/>
                <a:ea typeface="Inter" panose="02000503000000020004" pitchFamily="2" charset="0"/>
              </a:rPr>
              <a:t>Churches can be very culturally diverse places. Does this sort of community appeal to you? Why or why not?</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3"/>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20366CD3-EA7F-EE4C-81E5-42EFB7A25678}"/>
              </a:ext>
            </a:extLst>
          </p:cNvPr>
          <p:cNvSpPr txBox="1"/>
          <p:nvPr/>
        </p:nvSpPr>
        <p:spPr>
          <a:xfrm>
            <a:off x="3046880" y="934827"/>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spTree>
    <p:extLst>
      <p:ext uri="{BB962C8B-B14F-4D97-AF65-F5344CB8AC3E}">
        <p14:creationId xmlns:p14="http://schemas.microsoft.com/office/powerpoint/2010/main" val="607718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017345" y="1922635"/>
            <a:ext cx="10157309" cy="3188379"/>
          </a:xfrm>
        </p:spPr>
        <p:txBody>
          <a:bodyPr>
            <a:noAutofit/>
          </a:bodyPr>
          <a:lstStyle/>
          <a:p>
            <a:pPr marL="400050" lvl="1" indent="-400050" algn="l">
              <a:lnSpc>
                <a:spcPct val="114000"/>
              </a:lnSpc>
              <a:spcBef>
                <a:spcPts val="1000"/>
              </a:spcBef>
              <a:spcAft>
                <a:spcPts val="1800"/>
              </a:spcAft>
              <a:buFont typeface="+mj-lt"/>
              <a:buAutoNum type="arabicPeriod"/>
            </a:pPr>
            <a:r>
              <a:rPr lang="en-AU" sz="2800" dirty="0">
                <a:solidFill>
                  <a:schemeClr val="bg1">
                    <a:lumMod val="65000"/>
                  </a:schemeClr>
                </a:solidFill>
                <a:effectLst/>
                <a:latin typeface="Inter" panose="02000503000000020004" pitchFamily="2" charset="0"/>
                <a:ea typeface="Inter" panose="02000503000000020004" pitchFamily="2" charset="0"/>
              </a:rPr>
              <a:t>What might someone in the future think about how Indigenous Australians are being treated today?</a:t>
            </a:r>
          </a:p>
          <a:p>
            <a:pPr marL="400050" lvl="1" indent="-400050" algn="l">
              <a:lnSpc>
                <a:spcPct val="114000"/>
              </a:lnSpc>
              <a:spcBef>
                <a:spcPts val="1000"/>
              </a:spcBef>
              <a:spcAft>
                <a:spcPts val="1800"/>
              </a:spcAft>
              <a:buFont typeface="+mj-lt"/>
              <a:buAutoNum type="arabicPeriod"/>
            </a:pPr>
            <a:r>
              <a:rPr lang="en-AU" sz="2800" dirty="0">
                <a:solidFill>
                  <a:schemeClr val="bg1">
                    <a:lumMod val="65000"/>
                  </a:schemeClr>
                </a:solidFill>
                <a:effectLst/>
                <a:latin typeface="Inter" panose="02000503000000020004" pitchFamily="2" charset="0"/>
                <a:ea typeface="Inter" panose="02000503000000020004" pitchFamily="2" charset="0"/>
              </a:rPr>
              <a:t>Churches can be very culturally diverse places. Does this sort of community appeal to you? Why or why not?</a:t>
            </a:r>
          </a:p>
          <a:p>
            <a:pPr marL="400050" lvl="1" indent="-400050" algn="l">
              <a:lnSpc>
                <a:spcPct val="114000"/>
              </a:lnSpc>
              <a:spcBef>
                <a:spcPts val="1000"/>
              </a:spcBef>
              <a:spcAft>
                <a:spcPts val="1800"/>
              </a:spcAft>
              <a:buFont typeface="+mj-lt"/>
              <a:buAutoNum type="arabicPeriod"/>
            </a:pPr>
            <a:r>
              <a:rPr lang="en-AU" sz="2800" dirty="0">
                <a:effectLst/>
                <a:latin typeface="Inter" panose="02000503000000020004" pitchFamily="2" charset="0"/>
                <a:ea typeface="Inter" panose="02000503000000020004" pitchFamily="2" charset="0"/>
              </a:rPr>
              <a:t>How important is it to think of all people as being “of one blood”?</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3"/>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20366CD3-EA7F-EE4C-81E5-42EFB7A25678}"/>
              </a:ext>
            </a:extLst>
          </p:cNvPr>
          <p:cNvSpPr txBox="1"/>
          <p:nvPr/>
        </p:nvSpPr>
        <p:spPr>
          <a:xfrm>
            <a:off x="3046880" y="934827"/>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spTree>
    <p:extLst>
      <p:ext uri="{BB962C8B-B14F-4D97-AF65-F5344CB8AC3E}">
        <p14:creationId xmlns:p14="http://schemas.microsoft.com/office/powerpoint/2010/main" val="1654255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2534194" y="2020021"/>
            <a:ext cx="7123611" cy="2626360"/>
          </a:xfrm>
        </p:spPr>
        <p:txBody>
          <a:bodyPr anchor="ctr">
            <a:noAutofit/>
          </a:bodyPr>
          <a:lstStyle/>
          <a:p>
            <a:pPr>
              <a:lnSpc>
                <a:spcPct val="110000"/>
              </a:lnSpc>
            </a:pPr>
            <a:r>
              <a:rPr lang="en-AU" sz="4600" dirty="0">
                <a:solidFill>
                  <a:srgbClr val="484FFF"/>
                </a:solidFill>
                <a:latin typeface="Quasimoda Bold" pitchFamily="2" charset="77"/>
                <a:ea typeface="Inter" panose="02000503000000020004" pitchFamily="2" charset="0"/>
                <a:cs typeface="Calibri" panose="020F0502020204030204" pitchFamily="34" charset="0"/>
              </a:rPr>
              <a:t>How good is the ‘Church’ at accepting and embracing diversity?</a:t>
            </a:r>
          </a:p>
        </p:txBody>
      </p:sp>
      <p:sp>
        <p:nvSpPr>
          <p:cNvPr id="4" name="Title 1">
            <a:extLst>
              <a:ext uri="{FF2B5EF4-FFF2-40B4-BE49-F238E27FC236}">
                <a16:creationId xmlns:a16="http://schemas.microsoft.com/office/drawing/2014/main" id="{0648FBB4-9106-5B49-89E2-7CD6D54DB124}"/>
              </a:ext>
            </a:extLst>
          </p:cNvPr>
          <p:cNvSpPr txBox="1">
            <a:spLocks/>
          </p:cNvSpPr>
          <p:nvPr/>
        </p:nvSpPr>
        <p:spPr>
          <a:xfrm rot="1290534">
            <a:off x="-208341" y="3510872"/>
            <a:ext cx="3409406" cy="117837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AU" sz="4800" dirty="0">
                <a:solidFill>
                  <a:srgbClr val="EBEEFF"/>
                </a:solidFill>
                <a:latin typeface="Quasimoda Bold" pitchFamily="2" charset="77"/>
                <a:ea typeface="Inter" panose="02000503000000020004" pitchFamily="2" charset="0"/>
                <a:cs typeface="Calibri" panose="020F0502020204030204" pitchFamily="34" charset="0"/>
              </a:rPr>
              <a:t>RACE</a:t>
            </a:r>
          </a:p>
        </p:txBody>
      </p:sp>
      <p:sp>
        <p:nvSpPr>
          <p:cNvPr id="6" name="Title 1">
            <a:extLst>
              <a:ext uri="{FF2B5EF4-FFF2-40B4-BE49-F238E27FC236}">
                <a16:creationId xmlns:a16="http://schemas.microsoft.com/office/drawing/2014/main" id="{9582AC79-FC88-1A49-AC81-1A6413639A47}"/>
              </a:ext>
            </a:extLst>
          </p:cNvPr>
          <p:cNvSpPr txBox="1">
            <a:spLocks/>
          </p:cNvSpPr>
          <p:nvPr/>
        </p:nvSpPr>
        <p:spPr>
          <a:xfrm rot="1079959">
            <a:off x="8547928" y="1250573"/>
            <a:ext cx="3409406" cy="117837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AU" sz="4800" dirty="0">
                <a:solidFill>
                  <a:srgbClr val="EBEEFF"/>
                </a:solidFill>
                <a:latin typeface="Quasimoda Bold" pitchFamily="2" charset="77"/>
                <a:ea typeface="Inter" panose="02000503000000020004" pitchFamily="2" charset="0"/>
                <a:cs typeface="Calibri" panose="020F0502020204030204" pitchFamily="34" charset="0"/>
              </a:rPr>
              <a:t>GENDER</a:t>
            </a:r>
          </a:p>
        </p:txBody>
      </p:sp>
      <p:sp>
        <p:nvSpPr>
          <p:cNvPr id="8" name="Title 1">
            <a:extLst>
              <a:ext uri="{FF2B5EF4-FFF2-40B4-BE49-F238E27FC236}">
                <a16:creationId xmlns:a16="http://schemas.microsoft.com/office/drawing/2014/main" id="{3CDA0FE3-621D-C649-A496-FAA558031BF5}"/>
              </a:ext>
            </a:extLst>
          </p:cNvPr>
          <p:cNvSpPr txBox="1">
            <a:spLocks/>
          </p:cNvSpPr>
          <p:nvPr/>
        </p:nvSpPr>
        <p:spPr>
          <a:xfrm rot="20504478">
            <a:off x="-376383" y="1438419"/>
            <a:ext cx="3409406" cy="117837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AU" sz="4800" dirty="0">
                <a:solidFill>
                  <a:srgbClr val="EBEEFF"/>
                </a:solidFill>
                <a:latin typeface="Quasimoda Bold" pitchFamily="2" charset="77"/>
                <a:ea typeface="Inter" panose="02000503000000020004" pitchFamily="2" charset="0"/>
                <a:cs typeface="Calibri" panose="020F0502020204030204" pitchFamily="34" charset="0"/>
              </a:rPr>
              <a:t>AGE</a:t>
            </a:r>
          </a:p>
        </p:txBody>
      </p:sp>
      <p:sp>
        <p:nvSpPr>
          <p:cNvPr id="9" name="Title 1">
            <a:extLst>
              <a:ext uri="{FF2B5EF4-FFF2-40B4-BE49-F238E27FC236}">
                <a16:creationId xmlns:a16="http://schemas.microsoft.com/office/drawing/2014/main" id="{20D26C9B-012D-BD4C-BB1C-937C13A8FF6F}"/>
              </a:ext>
            </a:extLst>
          </p:cNvPr>
          <p:cNvSpPr txBox="1">
            <a:spLocks/>
          </p:cNvSpPr>
          <p:nvPr/>
        </p:nvSpPr>
        <p:spPr>
          <a:xfrm rot="19313830">
            <a:off x="8903935" y="3383085"/>
            <a:ext cx="3409406" cy="117837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AU" sz="4800" dirty="0">
                <a:solidFill>
                  <a:srgbClr val="EBEEFF"/>
                </a:solidFill>
                <a:latin typeface="Quasimoda Bold" pitchFamily="2" charset="77"/>
                <a:ea typeface="Inter" panose="02000503000000020004" pitchFamily="2" charset="0"/>
                <a:cs typeface="Calibri" panose="020F0502020204030204" pitchFamily="34" charset="0"/>
              </a:rPr>
              <a:t>WEALTH</a:t>
            </a:r>
          </a:p>
        </p:txBody>
      </p:sp>
      <p:sp>
        <p:nvSpPr>
          <p:cNvPr id="10" name="Title 1">
            <a:extLst>
              <a:ext uri="{FF2B5EF4-FFF2-40B4-BE49-F238E27FC236}">
                <a16:creationId xmlns:a16="http://schemas.microsoft.com/office/drawing/2014/main" id="{71777B68-DA95-8245-87A5-17F062B174CE}"/>
              </a:ext>
            </a:extLst>
          </p:cNvPr>
          <p:cNvSpPr txBox="1">
            <a:spLocks/>
          </p:cNvSpPr>
          <p:nvPr/>
        </p:nvSpPr>
        <p:spPr>
          <a:xfrm rot="21080561">
            <a:off x="6007965" y="243023"/>
            <a:ext cx="3581555" cy="117837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AU" sz="4800" dirty="0">
                <a:solidFill>
                  <a:srgbClr val="EBEEFF"/>
                </a:solidFill>
                <a:latin typeface="Quasimoda Bold" pitchFamily="2" charset="77"/>
                <a:ea typeface="Inter" panose="02000503000000020004" pitchFamily="2" charset="0"/>
                <a:cs typeface="Calibri" panose="020F0502020204030204" pitchFamily="34" charset="0"/>
              </a:rPr>
              <a:t>DISABILITY</a:t>
            </a:r>
          </a:p>
        </p:txBody>
      </p:sp>
      <p:sp>
        <p:nvSpPr>
          <p:cNvPr id="11" name="Title 1">
            <a:extLst>
              <a:ext uri="{FF2B5EF4-FFF2-40B4-BE49-F238E27FC236}">
                <a16:creationId xmlns:a16="http://schemas.microsoft.com/office/drawing/2014/main" id="{41294AAE-963F-4D4A-8008-86D7F4EBF979}"/>
              </a:ext>
            </a:extLst>
          </p:cNvPr>
          <p:cNvSpPr txBox="1">
            <a:spLocks/>
          </p:cNvSpPr>
          <p:nvPr/>
        </p:nvSpPr>
        <p:spPr>
          <a:xfrm rot="20830542">
            <a:off x="3007800" y="5066811"/>
            <a:ext cx="3409406" cy="117837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AU" sz="4800" dirty="0">
                <a:solidFill>
                  <a:srgbClr val="EBEEFF"/>
                </a:solidFill>
                <a:latin typeface="Quasimoda Bold" pitchFamily="2" charset="77"/>
                <a:ea typeface="Inter" panose="02000503000000020004" pitchFamily="2" charset="0"/>
                <a:cs typeface="Calibri" panose="020F0502020204030204" pitchFamily="34" charset="0"/>
              </a:rPr>
              <a:t>HEALTH</a:t>
            </a:r>
          </a:p>
        </p:txBody>
      </p:sp>
      <p:sp>
        <p:nvSpPr>
          <p:cNvPr id="12" name="Title 1">
            <a:extLst>
              <a:ext uri="{FF2B5EF4-FFF2-40B4-BE49-F238E27FC236}">
                <a16:creationId xmlns:a16="http://schemas.microsoft.com/office/drawing/2014/main" id="{DCA2D0BE-2854-3347-ADEC-DE971A9999CD}"/>
              </a:ext>
            </a:extLst>
          </p:cNvPr>
          <p:cNvSpPr txBox="1">
            <a:spLocks/>
          </p:cNvSpPr>
          <p:nvPr/>
        </p:nvSpPr>
        <p:spPr>
          <a:xfrm rot="763742">
            <a:off x="6991199" y="5294029"/>
            <a:ext cx="3581555" cy="117837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AU" sz="4800" dirty="0">
                <a:solidFill>
                  <a:srgbClr val="EBEEFF"/>
                </a:solidFill>
                <a:latin typeface="Quasimoda Bold" pitchFamily="2" charset="77"/>
                <a:ea typeface="Inter" panose="02000503000000020004" pitchFamily="2" charset="0"/>
                <a:cs typeface="Calibri" panose="020F0502020204030204" pitchFamily="34" charset="0"/>
              </a:rPr>
              <a:t>CULTURE</a:t>
            </a:r>
          </a:p>
        </p:txBody>
      </p:sp>
      <p:sp>
        <p:nvSpPr>
          <p:cNvPr id="13" name="Title 1">
            <a:extLst>
              <a:ext uri="{FF2B5EF4-FFF2-40B4-BE49-F238E27FC236}">
                <a16:creationId xmlns:a16="http://schemas.microsoft.com/office/drawing/2014/main" id="{D22732B0-E2DB-B44E-8ADD-B31BA992A43B}"/>
              </a:ext>
            </a:extLst>
          </p:cNvPr>
          <p:cNvSpPr txBox="1">
            <a:spLocks/>
          </p:cNvSpPr>
          <p:nvPr/>
        </p:nvSpPr>
        <p:spPr>
          <a:xfrm rot="1123144">
            <a:off x="2101126" y="460572"/>
            <a:ext cx="3409406" cy="117837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AU" sz="4800" dirty="0">
                <a:solidFill>
                  <a:srgbClr val="EBEEFF"/>
                </a:solidFill>
                <a:latin typeface="Quasimoda Bold" pitchFamily="2" charset="77"/>
                <a:ea typeface="Inter" panose="02000503000000020004" pitchFamily="2" charset="0"/>
                <a:cs typeface="Calibri" panose="020F0502020204030204" pitchFamily="34" charset="0"/>
              </a:rPr>
              <a:t>POLITICS</a:t>
            </a:r>
          </a:p>
        </p:txBody>
      </p:sp>
    </p:spTree>
    <p:extLst>
      <p:ext uri="{BB962C8B-B14F-4D97-AF65-F5344CB8AC3E}">
        <p14:creationId xmlns:p14="http://schemas.microsoft.com/office/powerpoint/2010/main" val="1102048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2554303" y="2530472"/>
            <a:ext cx="7083394" cy="1797055"/>
          </a:xfrm>
          <a:prstGeom prst="rect">
            <a:avLst/>
          </a:prstGeom>
        </p:spPr>
      </p:pic>
    </p:spTree>
    <p:extLst>
      <p:ext uri="{BB962C8B-B14F-4D97-AF65-F5344CB8AC3E}">
        <p14:creationId xmlns:p14="http://schemas.microsoft.com/office/powerpoint/2010/main" val="1194171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95A1150C-0B3B-FC4E-B915-1B840246EDAC}"/>
              </a:ext>
            </a:extLst>
          </p:cNvPr>
          <p:cNvSpPr txBox="1"/>
          <p:nvPr/>
        </p:nvSpPr>
        <p:spPr>
          <a:xfrm>
            <a:off x="929899" y="774915"/>
            <a:ext cx="10689512"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(CEV) are from the Contemporary English Version Copyright © 1991, 1992, 1995 by American Bible Society. Used by Permission.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(ESV) are from the ESV® Bible (The Holy Bible, English Standard Version®), © 2001 by Crossway, a publishing ministry of Good News Publishers. Used by permission.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(MSG) are taken from The Message, copyright © 1993, 2002, 2018 by Eugene H. Peterson. Used by permission of NavPress. All rights reserved. Represented by Tyndale House Publishers.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(NIV) are taken from the Holy Bible, New International Version®, NIV®. Copyright © 1973, 1978, 1984, 2011 by </a:t>
            </a:r>
            <a:r>
              <a:rPr kumimoji="0" lang="en-AU" sz="1400" b="0" i="0" u="none" strike="noStrike" kern="1200" cap="none" spc="0" normalizeH="0" baseline="0" noProof="0" dirty="0" err="1">
                <a:ln>
                  <a:noFill/>
                </a:ln>
                <a:solidFill>
                  <a:prstClr val="black"/>
                </a:solidFill>
                <a:effectLst/>
                <a:uLnTx/>
                <a:uFillTx/>
                <a:latin typeface="Inter Light" panose="02000503000000020004" pitchFamily="2" charset="0"/>
                <a:ea typeface="Inter Light" panose="02000503000000020004" pitchFamily="2" charset="0"/>
                <a:cs typeface="+mn-cs"/>
              </a:rPr>
              <a:t>Biblica</a:t>
            </a: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 Inc.™ Used by permission of Zondervan. All rights reserved 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(NIVUK) are taken from the Holy Bible, New International Version® Anglicized, NIV® Copyright © 1979, 1984, 2011 by </a:t>
            </a:r>
            <a:r>
              <a:rPr kumimoji="0" lang="en-AU" sz="1400" b="0" i="0" u="none" strike="noStrike" kern="1200" cap="none" spc="0" normalizeH="0" baseline="0" noProof="0" dirty="0" err="1">
                <a:ln>
                  <a:noFill/>
                </a:ln>
                <a:solidFill>
                  <a:prstClr val="black"/>
                </a:solidFill>
                <a:effectLst/>
                <a:uLnTx/>
                <a:uFillTx/>
                <a:latin typeface="Inter Light" panose="02000503000000020004" pitchFamily="2" charset="0"/>
                <a:ea typeface="Inter Light" panose="02000503000000020004" pitchFamily="2" charset="0"/>
                <a:cs typeface="+mn-cs"/>
              </a:rPr>
              <a:t>Biblica</a:t>
            </a: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 Inc.® Used by permission of Zondervan. All rights reserved 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(NLT) are taken from the Holy Bible, New Living Translation, copyright ©1996, 2004, 2015 by Tyndale House Foundation. Used by permission of Tyndale House Publishers, Carol Stream, Illinois 60188. All rights reserved.</a:t>
            </a:r>
          </a:p>
        </p:txBody>
      </p:sp>
    </p:spTree>
    <p:extLst>
      <p:ext uri="{BB962C8B-B14F-4D97-AF65-F5344CB8AC3E}">
        <p14:creationId xmlns:p14="http://schemas.microsoft.com/office/powerpoint/2010/main" val="2212525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1771095" y="1020862"/>
            <a:ext cx="8649810" cy="3881041"/>
          </a:xfrm>
        </p:spPr>
        <p:txBody>
          <a:bodyPr anchor="ctr">
            <a:noAutofit/>
          </a:bodyPr>
          <a:lstStyle/>
          <a:p>
            <a:pPr algn="l">
              <a:lnSpc>
                <a:spcPct val="100000"/>
              </a:lnSpc>
              <a:spcAft>
                <a:spcPts val="2400"/>
              </a:spcAft>
            </a:pPr>
            <a:r>
              <a:rPr lang="en-US" sz="2800" dirty="0">
                <a:solidFill>
                  <a:schemeClr val="bg1"/>
                </a:solidFill>
                <a:latin typeface="Inter" panose="02000503000000020004" pitchFamily="2" charset="0"/>
                <a:ea typeface="Inter" panose="02000503000000020004" pitchFamily="2" charset="0"/>
                <a:cs typeface="Calibri" panose="020F0502020204030204" pitchFamily="34" charset="0"/>
              </a:rPr>
              <a:t>“One in five young Australians would move if a person of Aboriginal or Torres Strait Islander descent sat next to them, a survey has found. And the same percentage would keep an eye on an indigenous person if they were shopping. </a:t>
            </a:r>
            <a:br>
              <a:rPr lang="en-US" sz="2800" dirty="0">
                <a:solidFill>
                  <a:schemeClr val="bg1"/>
                </a:solidFill>
                <a:latin typeface="Inter" panose="02000503000000020004" pitchFamily="2" charset="0"/>
                <a:ea typeface="Inter" panose="02000503000000020004" pitchFamily="2" charset="0"/>
                <a:cs typeface="Calibri" panose="020F0502020204030204" pitchFamily="34" charset="0"/>
              </a:rPr>
            </a:br>
            <a:br>
              <a:rPr lang="en-US" sz="1800" dirty="0">
                <a:solidFill>
                  <a:schemeClr val="bg1"/>
                </a:solidFill>
                <a:latin typeface="Inter" panose="02000503000000020004" pitchFamily="2" charset="0"/>
                <a:ea typeface="Inter" panose="02000503000000020004" pitchFamily="2" charset="0"/>
                <a:cs typeface="Calibri" panose="020F0502020204030204" pitchFamily="34" charset="0"/>
              </a:rPr>
            </a:br>
            <a:r>
              <a:rPr lang="en-US" sz="2800" dirty="0">
                <a:solidFill>
                  <a:schemeClr val="bg1"/>
                </a:solidFill>
                <a:latin typeface="Inter" panose="02000503000000020004" pitchFamily="2" charset="0"/>
                <a:ea typeface="Inter" panose="02000503000000020004" pitchFamily="2" charset="0"/>
                <a:cs typeface="Calibri" panose="020F0502020204030204" pitchFamily="34" charset="0"/>
              </a:rPr>
              <a:t>More than one in three young Australians also believe that indigenous people are lazy and have been given an unfair  advantage by the government.”</a:t>
            </a:r>
          </a:p>
        </p:txBody>
      </p:sp>
      <p:sp>
        <p:nvSpPr>
          <p:cNvPr id="6" name="TextBox 5">
            <a:extLst>
              <a:ext uri="{FF2B5EF4-FFF2-40B4-BE49-F238E27FC236}">
                <a16:creationId xmlns:a16="http://schemas.microsoft.com/office/drawing/2014/main" id="{F4B4B275-0AF0-4D47-A0D4-55A4F4AF0259}"/>
              </a:ext>
            </a:extLst>
          </p:cNvPr>
          <p:cNvSpPr txBox="1"/>
          <p:nvPr/>
        </p:nvSpPr>
        <p:spPr>
          <a:xfrm>
            <a:off x="5856789" y="6110513"/>
            <a:ext cx="5942417" cy="369332"/>
          </a:xfrm>
          <a:prstGeom prst="rect">
            <a:avLst/>
          </a:prstGeom>
          <a:noFill/>
        </p:spPr>
        <p:txBody>
          <a:bodyPr wrap="square">
            <a:spAutoFit/>
          </a:bodyPr>
          <a:lstStyle/>
          <a:p>
            <a:pPr algn="r"/>
            <a:r>
              <a:rPr lang="en-AU" sz="1800" i="1" dirty="0">
                <a:solidFill>
                  <a:schemeClr val="bg1"/>
                </a:solidFill>
                <a:effectLst/>
                <a:latin typeface="Inter" panose="02000503000000020004" pitchFamily="2" charset="0"/>
                <a:ea typeface="Inter" panose="02000503000000020004" pitchFamily="2" charset="0"/>
                <a:cs typeface="Calibri" panose="020F0502020204030204" pitchFamily="34" charset="0"/>
              </a:rPr>
              <a:t>Sydney Morning Herald – 30.7.2014</a:t>
            </a:r>
            <a:endParaRPr lang="en-AU" i="1"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175599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86C2AA5E-41D9-344D-BE5D-983A8FDAD50D}"/>
              </a:ext>
            </a:extLst>
          </p:cNvPr>
          <p:cNvPicPr>
            <a:picLocks noChangeAspect="1"/>
          </p:cNvPicPr>
          <p:nvPr/>
        </p:nvPicPr>
        <p:blipFill>
          <a:blip r:embed="rId4"/>
          <a:stretch>
            <a:fillRect/>
          </a:stretch>
        </p:blipFill>
        <p:spPr>
          <a:xfrm>
            <a:off x="1756706" y="640280"/>
            <a:ext cx="8676709" cy="4984169"/>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A2776969-A803-A446-AA24-A4D0C4EEA357}"/>
              </a:ext>
            </a:extLst>
          </p:cNvPr>
          <p:cNvSpPr txBox="1"/>
          <p:nvPr/>
        </p:nvSpPr>
        <p:spPr>
          <a:xfrm>
            <a:off x="5856789" y="6110513"/>
            <a:ext cx="5942417"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BEYOND BLUE: THE INVISIBLE DISCRIMINATOR </a:t>
            </a:r>
            <a:endParaRPr lang="en-AU" b="1" dirty="0">
              <a:solidFill>
                <a:srgbClr val="6680FF"/>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1160570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2347213" y="1973777"/>
            <a:ext cx="7497573" cy="2626360"/>
          </a:xfrm>
        </p:spPr>
        <p:txBody>
          <a:bodyPr anchor="ctr">
            <a:noAutofit/>
          </a:bodyPr>
          <a:lstStyle/>
          <a:p>
            <a:pPr>
              <a:lnSpc>
                <a:spcPct val="110000"/>
              </a:lnSpc>
            </a:pPr>
            <a:r>
              <a:rPr lang="en-AU" sz="4800" dirty="0">
                <a:solidFill>
                  <a:srgbClr val="484FFF"/>
                </a:solidFill>
                <a:latin typeface="Quasimoda Bold" pitchFamily="2" charset="77"/>
                <a:ea typeface="Inter" panose="02000503000000020004" pitchFamily="2" charset="0"/>
                <a:cs typeface="Calibri" panose="020F0502020204030204" pitchFamily="34" charset="0"/>
              </a:rPr>
              <a:t>Have you ever witnessed or experienced racial discrimination?</a:t>
            </a:r>
          </a:p>
        </p:txBody>
      </p:sp>
    </p:spTree>
    <p:extLst>
      <p:ext uri="{BB962C8B-B14F-4D97-AF65-F5344CB8AC3E}">
        <p14:creationId xmlns:p14="http://schemas.microsoft.com/office/powerpoint/2010/main" val="1584889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artoon of two men cutting a globe&#10;&#10;Description automatically generated">
            <a:extLst>
              <a:ext uri="{FF2B5EF4-FFF2-40B4-BE49-F238E27FC236}">
                <a16:creationId xmlns:a16="http://schemas.microsoft.com/office/drawing/2014/main" id="{625A62F4-A92A-8F42-B001-BBC7907B27EE}"/>
              </a:ext>
            </a:extLst>
          </p:cNvPr>
          <p:cNvPicPr>
            <a:picLocks noChangeAspect="1"/>
          </p:cNvPicPr>
          <p:nvPr/>
        </p:nvPicPr>
        <p:blipFill>
          <a:blip r:embed="rId3"/>
          <a:stretch>
            <a:fillRect/>
          </a:stretch>
        </p:blipFill>
        <p:spPr>
          <a:xfrm>
            <a:off x="1906120" y="429744"/>
            <a:ext cx="8379759" cy="5998511"/>
          </a:xfrm>
          <a:prstGeom prst="rect">
            <a:avLst/>
          </a:prstGeom>
        </p:spPr>
      </p:pic>
    </p:spTree>
    <p:extLst>
      <p:ext uri="{BB962C8B-B14F-4D97-AF65-F5344CB8AC3E}">
        <p14:creationId xmlns:p14="http://schemas.microsoft.com/office/powerpoint/2010/main" val="3079141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43F39225-9942-5B4A-9B14-DD96D5B1A661}"/>
              </a:ext>
            </a:extLst>
          </p:cNvPr>
          <p:cNvPicPr>
            <a:picLocks noChangeAspect="1"/>
          </p:cNvPicPr>
          <p:nvPr/>
        </p:nvPicPr>
        <p:blipFill>
          <a:blip r:embed="rId4"/>
          <a:stretch>
            <a:fillRect/>
          </a:stretch>
        </p:blipFill>
        <p:spPr>
          <a:xfrm>
            <a:off x="1756708" y="640281"/>
            <a:ext cx="8689816" cy="4924836"/>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A2776969-A803-A446-AA24-A4D0C4EEA357}"/>
              </a:ext>
            </a:extLst>
          </p:cNvPr>
          <p:cNvSpPr txBox="1"/>
          <p:nvPr/>
        </p:nvSpPr>
        <p:spPr>
          <a:xfrm>
            <a:off x="5856789" y="6110513"/>
            <a:ext cx="5942417"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THE COLONIAL PROJECT</a:t>
            </a:r>
            <a:endParaRPr lang="en-AU" b="1" dirty="0">
              <a:solidFill>
                <a:srgbClr val="6680FF"/>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1576618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ue x on a black background&#10;&#10;Description automatically generated">
            <a:extLst>
              <a:ext uri="{FF2B5EF4-FFF2-40B4-BE49-F238E27FC236}">
                <a16:creationId xmlns:a16="http://schemas.microsoft.com/office/drawing/2014/main" id="{A2BFCAD9-D3E0-3A46-9F2A-DE7D69B57DD0}"/>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pic>
        <p:nvPicPr>
          <p:cNvPr id="5" name="Picture 4" descr="A white rectangular object with black text&#10;&#10;Description automatically generated">
            <a:extLst>
              <a:ext uri="{FF2B5EF4-FFF2-40B4-BE49-F238E27FC236}">
                <a16:creationId xmlns:a16="http://schemas.microsoft.com/office/drawing/2014/main" id="{106BBDDE-BB16-1C43-BE1F-0BD4D71CE21F}"/>
              </a:ext>
            </a:extLst>
          </p:cNvPr>
          <p:cNvPicPr>
            <a:picLocks noChangeAspect="1"/>
          </p:cNvPicPr>
          <p:nvPr/>
        </p:nvPicPr>
        <p:blipFill>
          <a:blip r:embed="rId4"/>
          <a:stretch>
            <a:fillRect/>
          </a:stretch>
        </p:blipFill>
        <p:spPr>
          <a:xfrm>
            <a:off x="947106" y="1756237"/>
            <a:ext cx="10297788" cy="3345525"/>
          </a:xfrm>
          <a:prstGeom prst="rect">
            <a:avLst/>
          </a:prstGeom>
        </p:spPr>
      </p:pic>
    </p:spTree>
    <p:extLst>
      <p:ext uri="{BB962C8B-B14F-4D97-AF65-F5344CB8AC3E}">
        <p14:creationId xmlns:p14="http://schemas.microsoft.com/office/powerpoint/2010/main" val="3538741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9" name="TextBox 8">
            <a:extLst>
              <a:ext uri="{FF2B5EF4-FFF2-40B4-BE49-F238E27FC236}">
                <a16:creationId xmlns:a16="http://schemas.microsoft.com/office/drawing/2014/main" id="{CA9FB9A6-DF39-B649-87AD-6C5808B804FE}"/>
              </a:ext>
            </a:extLst>
          </p:cNvPr>
          <p:cNvSpPr txBox="1"/>
          <p:nvPr/>
        </p:nvSpPr>
        <p:spPr>
          <a:xfrm>
            <a:off x="7240353" y="5395741"/>
            <a:ext cx="4506410" cy="615553"/>
          </a:xfrm>
          <a:prstGeom prst="rect">
            <a:avLst/>
          </a:prstGeom>
          <a:noFill/>
        </p:spPr>
        <p:txBody>
          <a:bodyPr wrap="square">
            <a:spAutoFit/>
          </a:bodyPr>
          <a:lstStyle/>
          <a:p>
            <a:pPr algn="r"/>
            <a:r>
              <a:rPr lang="en-AU" sz="1800" b="1" dirty="0">
                <a:solidFill>
                  <a:srgbClr val="EBEEFF"/>
                </a:solidFill>
                <a:effectLst/>
                <a:latin typeface="Quasimoda Bold" pitchFamily="2" charset="77"/>
                <a:ea typeface="Inter Medium" panose="02000503000000020004" pitchFamily="2" charset="0"/>
                <a:cs typeface="Calibri" panose="020F0502020204030204" pitchFamily="34" charset="0"/>
              </a:rPr>
              <a:t>BISHOP JAMES MOORHOUSE </a:t>
            </a:r>
          </a:p>
          <a:p>
            <a:pPr algn="r"/>
            <a:r>
              <a:rPr lang="en-AU" sz="1600" i="1" dirty="0">
                <a:solidFill>
                  <a:srgbClr val="6680FF"/>
                </a:solidFill>
                <a:latin typeface="Inter" panose="02000503000000020004" pitchFamily="2" charset="0"/>
                <a:ea typeface="Inter" panose="02000503000000020004" pitchFamily="2" charset="0"/>
                <a:cs typeface="Calibri" panose="020F0502020204030204" pitchFamily="34" charset="0"/>
              </a:rPr>
              <a:t>Bishop of Melbourne 1877-1886</a:t>
            </a:r>
            <a:endParaRPr lang="en-AU" sz="1600" i="1" dirty="0">
              <a:solidFill>
                <a:srgbClr val="6680FF"/>
              </a:solidFill>
              <a:latin typeface="Inter" panose="02000503000000020004" pitchFamily="2" charset="0"/>
              <a:ea typeface="Inter" panose="02000503000000020004" pitchFamily="2" charset="0"/>
            </a:endParaRPr>
          </a:p>
        </p:txBody>
      </p:sp>
      <p:pic>
        <p:nvPicPr>
          <p:cNvPr id="10" name="Picture 9">
            <a:extLst>
              <a:ext uri="{FF2B5EF4-FFF2-40B4-BE49-F238E27FC236}">
                <a16:creationId xmlns:a16="http://schemas.microsoft.com/office/drawing/2014/main" id="{6E60AACE-0379-2B41-B270-B9385537DA28}"/>
              </a:ext>
            </a:extLst>
          </p:cNvPr>
          <p:cNvPicPr>
            <a:picLocks noChangeAspect="1"/>
          </p:cNvPicPr>
          <p:nvPr/>
        </p:nvPicPr>
        <p:blipFill>
          <a:blip r:embed="rId4"/>
          <a:stretch>
            <a:fillRect/>
          </a:stretch>
        </p:blipFill>
        <p:spPr>
          <a:xfrm>
            <a:off x="3181487" y="591522"/>
            <a:ext cx="4772969" cy="5347725"/>
          </a:xfrm>
          <a:prstGeom prst="rect">
            <a:avLst/>
          </a:prstGeom>
        </p:spPr>
      </p:pic>
      <p:pic>
        <p:nvPicPr>
          <p:cNvPr id="11" name="Picture 10">
            <a:extLst>
              <a:ext uri="{FF2B5EF4-FFF2-40B4-BE49-F238E27FC236}">
                <a16:creationId xmlns:a16="http://schemas.microsoft.com/office/drawing/2014/main" id="{C878C270-4009-8149-8905-39EE959A196B}"/>
              </a:ext>
            </a:extLst>
          </p:cNvPr>
          <p:cNvPicPr>
            <a:picLocks noChangeAspect="1"/>
          </p:cNvPicPr>
          <p:nvPr/>
        </p:nvPicPr>
        <p:blipFill>
          <a:blip r:embed="rId5"/>
          <a:stretch>
            <a:fillRect/>
          </a:stretch>
        </p:blipFill>
        <p:spPr>
          <a:xfrm>
            <a:off x="1185273" y="1206209"/>
            <a:ext cx="2134452" cy="2414380"/>
          </a:xfrm>
          <a:prstGeom prst="rect">
            <a:avLst/>
          </a:prstGeom>
        </p:spPr>
      </p:pic>
    </p:spTree>
    <p:extLst>
      <p:ext uri="{BB962C8B-B14F-4D97-AF65-F5344CB8AC3E}">
        <p14:creationId xmlns:p14="http://schemas.microsoft.com/office/powerpoint/2010/main" val="56837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DF7B0579B2644CAE17FD5A05CB1A9B" ma:contentTypeVersion="19" ma:contentTypeDescription="Create a new document." ma:contentTypeScope="" ma:versionID="2eff07a9f0f66ab1e5020ef942537fc2">
  <xsd:schema xmlns:xsd="http://www.w3.org/2001/XMLSchema" xmlns:xs="http://www.w3.org/2001/XMLSchema" xmlns:p="http://schemas.microsoft.com/office/2006/metadata/properties" xmlns:ns2="77645853-307d-4b05-be0b-9da5414d87ee" xmlns:ns3="5661967f-e2ac-499a-9bcc-291dead05cda" targetNamespace="http://schemas.microsoft.com/office/2006/metadata/properties" ma:root="true" ma:fieldsID="1e1cbcf46d03f0dba3317b3dd9bc48a4" ns2:_="" ns3:_="">
    <xsd:import namespace="77645853-307d-4b05-be0b-9da5414d87ee"/>
    <xsd:import namespace="5661967f-e2ac-499a-9bcc-291dead05c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45853-307d-4b05-be0b-9da5414d87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6eca896-5807-49d8-bde8-c00d98f9c9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61967f-e2ac-499a-9bcc-291dead05c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ebaaede-9149-49a6-aad8-ed27811c0432}" ma:internalName="TaxCatchAll" ma:showField="CatchAllData" ma:web="5661967f-e2ac-499a-9bcc-291dead05c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7645853-307d-4b05-be0b-9da5414d87ee">
      <Terms xmlns="http://schemas.microsoft.com/office/infopath/2007/PartnerControls"/>
    </lcf76f155ced4ddcb4097134ff3c332f>
    <TaxCatchAll xmlns="5661967f-e2ac-499a-9bcc-291dead05cd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B945FC-F080-4BA9-8FCD-7646992FD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45853-307d-4b05-be0b-9da5414d87ee"/>
    <ds:schemaRef ds:uri="5661967f-e2ac-499a-9bcc-291dead05c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5B83C4B-2887-4F18-9CD9-753EB1068D87}">
  <ds:schemaRefs>
    <ds:schemaRef ds:uri="http://purl.org/dc/terms/"/>
    <ds:schemaRef ds:uri="5661967f-e2ac-499a-9bcc-291dead05cda"/>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77645853-307d-4b05-be0b-9da5414d87ee"/>
    <ds:schemaRef ds:uri="http://www.w3.org/XML/1998/namespace"/>
    <ds:schemaRef ds:uri="http://purl.org/dc/elements/1.1/"/>
  </ds:schemaRefs>
</ds:datastoreItem>
</file>

<file path=customXml/itemProps3.xml><?xml version="1.0" encoding="utf-8"?>
<ds:datastoreItem xmlns:ds="http://schemas.openxmlformats.org/officeDocument/2006/customXml" ds:itemID="{25851A8F-54FF-4098-91E0-9D8A4E9914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10571</TotalTime>
  <Words>949</Words>
  <Application>Microsoft Macintosh PowerPoint</Application>
  <PresentationFormat>Widescreen</PresentationFormat>
  <Paragraphs>83</Paragraphs>
  <Slides>21</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Quasimoda Bold</vt:lpstr>
      <vt:lpstr>Inter</vt:lpstr>
      <vt:lpstr>Calibri</vt:lpstr>
      <vt:lpstr>Aptos</vt:lpstr>
      <vt:lpstr>Arial</vt:lpstr>
      <vt:lpstr>Inter Light</vt:lpstr>
      <vt:lpstr>Inter Medium</vt:lpstr>
      <vt:lpstr>Aptos Display</vt:lpstr>
      <vt:lpstr>Office Theme</vt:lpstr>
      <vt:lpstr>CHRISTIANITY &amp; COLONIALISM</vt:lpstr>
      <vt:lpstr>How good is the ‘Church’ at accepting and embracing diversity?</vt:lpstr>
      <vt:lpstr>“One in five young Australians would move if a person of Aboriginal or Torres Strait Islander descent sat next to them, a survey has found. And the same percentage would keep an eye on an indigenous person if they were shopping.   More than one in three young Australians also believe that indigenous people are lazy and have been given an unfair  advantage by the government.”</vt:lpstr>
      <vt:lpstr>PowerPoint Presentation</vt:lpstr>
      <vt:lpstr>Have you ever witnessed or experienced racial discrimination?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is it possible that Christians (who should think of all people as made in God’s image) could be involved in the mistreatment of Indigenous Australians?</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Nate Armsberry</dc:creator>
  <cp:keywords/>
  <dc:description/>
  <cp:lastModifiedBy>Nate Armsberry</cp:lastModifiedBy>
  <cp:revision>22</cp:revision>
  <dcterms:created xsi:type="dcterms:W3CDTF">2024-10-01T23:56:46Z</dcterms:created>
  <dcterms:modified xsi:type="dcterms:W3CDTF">2025-02-26T23:02:58Z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0x0101005ADF7B0579B2644CAE17FD5A05CB1A9B</vt:lpwstr>
  </property>
  <property fmtid="{D5CDD505-2E9C-101B-9397-08002B2CF9AE}" pid="3" name="MediaServiceImageTags">
    <vt:lpwstr/>
  </property>
</Properties>
</file>