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316" r:id="rId5"/>
    <p:sldId id="349" r:id="rId6"/>
    <p:sldId id="350" r:id="rId7"/>
    <p:sldId id="351" r:id="rId8"/>
    <p:sldId id="352" r:id="rId9"/>
    <p:sldId id="353" r:id="rId10"/>
    <p:sldId id="354" r:id="rId11"/>
    <p:sldId id="355" r:id="rId12"/>
    <p:sldId id="356" r:id="rId13"/>
    <p:sldId id="357" r:id="rId14"/>
    <p:sldId id="359" r:id="rId15"/>
    <p:sldId id="358" r:id="rId16"/>
    <p:sldId id="332" r:id="rId17"/>
    <p:sldId id="263" r:id="rId18"/>
    <p:sldId id="330" r:id="rId19"/>
    <p:sldId id="360" r:id="rId20"/>
    <p:sldId id="361" r:id="rId21"/>
    <p:sldId id="362" r:id="rId22"/>
    <p:sldId id="363" r:id="rId23"/>
    <p:sldId id="298" r:id="rId24"/>
    <p:sldId id="364" r:id="rId25"/>
  </p:sldIdLst>
  <p:sldSz cx="12192000" cy="6858000"/>
  <p:notesSz cx="6858000" cy="9144000"/>
  <p:embeddedFontLst>
    <p:embeddedFont>
      <p:font typeface="Aptos" panose="020B0004020202020204" pitchFamily="34" charset="0"/>
      <p:regular r:id="rId27"/>
      <p:bold r:id="rId28"/>
      <p:italic r:id="rId29"/>
      <p:boldItalic r:id="rId30"/>
    </p:embeddedFont>
    <p:embeddedFont>
      <p:font typeface="Aptos Display" panose="020B0004020202020204" pitchFamily="3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Inter" panose="02000503000000020004" pitchFamily="2" charset="0"/>
      <p:regular r:id="rId39"/>
      <p:bold r:id="rId40"/>
      <p:italic r:id="rId41"/>
      <p:boldItalic r:id="rId42"/>
    </p:embeddedFont>
    <p:embeddedFont>
      <p:font typeface="Inter Light" panose="02000503000000020004" pitchFamily="2" charset="0"/>
      <p:regular r:id="rId43"/>
      <p:bold r:id="rId44"/>
      <p:italic r:id="rId45"/>
      <p:boldItalic r:id="rId46"/>
    </p:embeddedFont>
    <p:embeddedFont>
      <p:font typeface="Inter Medium" panose="02000503000000020004" pitchFamily="2" charset="0"/>
      <p:regular r:id="rId47"/>
      <p:bold r:id="rId48"/>
      <p:italic r:id="rId49"/>
      <p:boldItalic r:id="rId50"/>
    </p:embeddedFont>
    <p:embeddedFont>
      <p:font typeface="Quasimoda Bold" pitchFamily="2" charset="77"/>
      <p:bold r:id="rId51"/>
    </p:embeddedFont>
    <p:embeddedFont>
      <p:font typeface="Quasimoda Medium" pitchFamily="2" charset="77"/>
      <p:bold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FFF"/>
    <a:srgbClr val="C7D2FF"/>
    <a:srgbClr val="6680FF"/>
    <a:srgbClr val="353AC5"/>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C9C77-8F40-894A-950F-C028A25B426A}" v="3" dt="2025-02-26T23:03:39.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4"/>
    <p:restoredTop sz="94719"/>
  </p:normalViewPr>
  <p:slideViewPr>
    <p:cSldViewPr snapToGrid="0">
      <p:cViewPr varScale="1">
        <p:scale>
          <a:sx n="147" d="100"/>
          <a:sy n="147" d="100"/>
        </p:scale>
        <p:origin x="1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FC8178DF-347E-4E4D-A4BD-96420BDA2E80}"/>
    <pc:docChg chg="undo custSel addSld delSld modSld sldOrd">
      <pc:chgData name="Nate Armsberry" userId="f8fef281-f395-4cac-91a1-46dac0566877" providerId="ADAL" clId="{FC8178DF-347E-4E4D-A4BD-96420BDA2E80}" dt="2025-01-21T04:24:46.270" v="547" actId="2696"/>
      <pc:docMkLst>
        <pc:docMk/>
      </pc:docMkLst>
      <pc:sldChg chg="del">
        <pc:chgData name="Nate Armsberry" userId="f8fef281-f395-4cac-91a1-46dac0566877" providerId="ADAL" clId="{FC8178DF-347E-4E4D-A4BD-96420BDA2E80}" dt="2025-01-21T04:24:46.270" v="547" actId="2696"/>
        <pc:sldMkLst>
          <pc:docMk/>
          <pc:sldMk cId="344580850" sldId="259"/>
        </pc:sldMkLst>
      </pc:sldChg>
      <pc:sldChg chg="del">
        <pc:chgData name="Nate Armsberry" userId="f8fef281-f395-4cac-91a1-46dac0566877" providerId="ADAL" clId="{FC8178DF-347E-4E4D-A4BD-96420BDA2E80}" dt="2025-01-21T04:24:46.270" v="547" actId="2696"/>
        <pc:sldMkLst>
          <pc:docMk/>
          <pc:sldMk cId="56837992" sldId="261"/>
        </pc:sldMkLst>
      </pc:sldChg>
      <pc:sldChg chg="addSp delSp modSp mod ord">
        <pc:chgData name="Nate Armsberry" userId="f8fef281-f395-4cac-91a1-46dac0566877" providerId="ADAL" clId="{FC8178DF-347E-4E4D-A4BD-96420BDA2E80}" dt="2025-01-21T03:42:19.634" v="321" actId="1036"/>
        <pc:sldMkLst>
          <pc:docMk/>
          <pc:sldMk cId="3538741190" sldId="263"/>
        </pc:sldMkLst>
        <pc:picChg chg="del">
          <ac:chgData name="Nate Armsberry" userId="f8fef281-f395-4cac-91a1-46dac0566877" providerId="ADAL" clId="{FC8178DF-347E-4E4D-A4BD-96420BDA2E80}" dt="2025-01-21T03:41:26.755" v="302" actId="478"/>
          <ac:picMkLst>
            <pc:docMk/>
            <pc:sldMk cId="3538741190" sldId="263"/>
            <ac:picMk id="3" creationId="{ECD561A1-739F-9E48-94F3-F0E1AFB04221}"/>
          </ac:picMkLst>
        </pc:picChg>
        <pc:picChg chg="add mod modCrop">
          <ac:chgData name="Nate Armsberry" userId="f8fef281-f395-4cac-91a1-46dac0566877" providerId="ADAL" clId="{FC8178DF-347E-4E4D-A4BD-96420BDA2E80}" dt="2025-01-21T03:42:19.634" v="321" actId="1036"/>
          <ac:picMkLst>
            <pc:docMk/>
            <pc:sldMk cId="3538741190" sldId="263"/>
            <ac:picMk id="5" creationId="{3CE4B6F4-2A41-4449-B216-07833C874FD8}"/>
          </ac:picMkLst>
        </pc:picChg>
      </pc:sldChg>
      <pc:sldChg chg="del">
        <pc:chgData name="Nate Armsberry" userId="f8fef281-f395-4cac-91a1-46dac0566877" providerId="ADAL" clId="{FC8178DF-347E-4E4D-A4BD-96420BDA2E80}" dt="2025-01-21T04:24:46.270" v="547" actId="2696"/>
        <pc:sldMkLst>
          <pc:docMk/>
          <pc:sldMk cId="3079141527" sldId="270"/>
        </pc:sldMkLst>
      </pc:sldChg>
      <pc:sldChg chg="del">
        <pc:chgData name="Nate Armsberry" userId="f8fef281-f395-4cac-91a1-46dac0566877" providerId="ADAL" clId="{FC8178DF-347E-4E4D-A4BD-96420BDA2E80}" dt="2025-01-21T04:24:46.270" v="547" actId="2696"/>
        <pc:sldMkLst>
          <pc:docMk/>
          <pc:sldMk cId="1437139007" sldId="275"/>
        </pc:sldMkLst>
      </pc:sldChg>
      <pc:sldChg chg="del">
        <pc:chgData name="Nate Armsberry" userId="f8fef281-f395-4cac-91a1-46dac0566877" providerId="ADAL" clId="{FC8178DF-347E-4E4D-A4BD-96420BDA2E80}" dt="2025-01-21T04:24:46.270" v="547" actId="2696"/>
        <pc:sldMkLst>
          <pc:docMk/>
          <pc:sldMk cId="352852625" sldId="279"/>
        </pc:sldMkLst>
      </pc:sldChg>
      <pc:sldChg chg="addSp modSp del mod ord">
        <pc:chgData name="Nate Armsberry" userId="f8fef281-f395-4cac-91a1-46dac0566877" providerId="ADAL" clId="{FC8178DF-347E-4E4D-A4BD-96420BDA2E80}" dt="2025-01-21T03:11:55.994" v="216" actId="2696"/>
        <pc:sldMkLst>
          <pc:docMk/>
          <pc:sldMk cId="1527028114" sldId="281"/>
        </pc:sldMkLst>
        <pc:spChg chg="mod">
          <ac:chgData name="Nate Armsberry" userId="f8fef281-f395-4cac-91a1-46dac0566877" providerId="ADAL" clId="{FC8178DF-347E-4E4D-A4BD-96420BDA2E80}" dt="2025-01-21T03:11:07.280" v="178" actId="207"/>
          <ac:spMkLst>
            <pc:docMk/>
            <pc:sldMk cId="1527028114" sldId="281"/>
            <ac:spMk id="3" creationId="{70FB803F-B376-22DE-710F-147422FF045C}"/>
          </ac:spMkLst>
        </pc:spChg>
        <pc:spChg chg="mod">
          <ac:chgData name="Nate Armsberry" userId="f8fef281-f395-4cac-91a1-46dac0566877" providerId="ADAL" clId="{FC8178DF-347E-4E4D-A4BD-96420BDA2E80}" dt="2025-01-21T03:10:45.154" v="164" actId="1076"/>
          <ac:spMkLst>
            <pc:docMk/>
            <pc:sldMk cId="1527028114" sldId="281"/>
            <ac:spMk id="5" creationId="{20366CD3-EA7F-EE4C-81E5-42EFB7A25678}"/>
          </ac:spMkLst>
        </pc:spChg>
        <pc:picChg chg="add mod">
          <ac:chgData name="Nate Armsberry" userId="f8fef281-f395-4cac-91a1-46dac0566877" providerId="ADAL" clId="{FC8178DF-347E-4E4D-A4BD-96420BDA2E80}" dt="2025-01-21T03:10:56.900" v="177"/>
          <ac:picMkLst>
            <pc:docMk/>
            <pc:sldMk cId="1527028114" sldId="281"/>
            <ac:picMk id="6" creationId="{76D95773-17FB-774E-81A3-60D5CBF1139C}"/>
          </ac:picMkLst>
        </pc:picChg>
      </pc:sldChg>
      <pc:sldChg chg="del">
        <pc:chgData name="Nate Armsberry" userId="f8fef281-f395-4cac-91a1-46dac0566877" providerId="ADAL" clId="{FC8178DF-347E-4E4D-A4BD-96420BDA2E80}" dt="2025-01-21T04:24:46.270" v="547" actId="2696"/>
        <pc:sldMkLst>
          <pc:docMk/>
          <pc:sldMk cId="2623468426" sldId="314"/>
        </pc:sldMkLst>
      </pc:sldChg>
      <pc:sldChg chg="modSp mod">
        <pc:chgData name="Nate Armsberry" userId="f8fef281-f395-4cac-91a1-46dac0566877" providerId="ADAL" clId="{FC8178DF-347E-4E4D-A4BD-96420BDA2E80}" dt="2025-01-21T03:04:40.790" v="103" actId="20577"/>
        <pc:sldMkLst>
          <pc:docMk/>
          <pc:sldMk cId="1063072475" sldId="316"/>
        </pc:sldMkLst>
        <pc:spChg chg="mod">
          <ac:chgData name="Nate Armsberry" userId="f8fef281-f395-4cac-91a1-46dac0566877" providerId="ADAL" clId="{FC8178DF-347E-4E4D-A4BD-96420BDA2E80}" dt="2025-01-21T03:04:19.914" v="78" actId="6549"/>
          <ac:spMkLst>
            <pc:docMk/>
            <pc:sldMk cId="1063072475" sldId="316"/>
            <ac:spMk id="2" creationId="{37FB4868-8642-4832-6944-D2B7F5DCE22A}"/>
          </ac:spMkLst>
        </pc:spChg>
        <pc:spChg chg="mod">
          <ac:chgData name="Nate Armsberry" userId="f8fef281-f395-4cac-91a1-46dac0566877" providerId="ADAL" clId="{FC8178DF-347E-4E4D-A4BD-96420BDA2E80}" dt="2025-01-21T03:04:40.790" v="103" actId="20577"/>
          <ac:spMkLst>
            <pc:docMk/>
            <pc:sldMk cId="1063072475" sldId="316"/>
            <ac:spMk id="7" creationId="{67B9C675-171F-7746-9B11-81B5DE122A23}"/>
          </ac:spMkLst>
        </pc:spChg>
      </pc:sldChg>
      <pc:sldChg chg="del">
        <pc:chgData name="Nate Armsberry" userId="f8fef281-f395-4cac-91a1-46dac0566877" providerId="ADAL" clId="{FC8178DF-347E-4E4D-A4BD-96420BDA2E80}" dt="2025-01-21T04:24:46.270" v="547" actId="2696"/>
        <pc:sldMkLst>
          <pc:docMk/>
          <pc:sldMk cId="684135696" sldId="329"/>
        </pc:sldMkLst>
      </pc:sldChg>
      <pc:sldChg chg="modSp mod ord">
        <pc:chgData name="Nate Armsberry" userId="f8fef281-f395-4cac-91a1-46dac0566877" providerId="ADAL" clId="{FC8178DF-347E-4E4D-A4BD-96420BDA2E80}" dt="2025-01-21T03:48:46.860" v="439" actId="6549"/>
        <pc:sldMkLst>
          <pc:docMk/>
          <pc:sldMk cId="3208037075" sldId="330"/>
        </pc:sldMkLst>
        <pc:spChg chg="mod">
          <ac:chgData name="Nate Armsberry" userId="f8fef281-f395-4cac-91a1-46dac0566877" providerId="ADAL" clId="{FC8178DF-347E-4E4D-A4BD-96420BDA2E80}" dt="2025-01-21T03:48:46.860" v="439" actId="6549"/>
          <ac:spMkLst>
            <pc:docMk/>
            <pc:sldMk cId="3208037075" sldId="330"/>
            <ac:spMk id="3" creationId="{70FB803F-B376-22DE-710F-147422FF045C}"/>
          </ac:spMkLst>
        </pc:spChg>
        <pc:spChg chg="mod">
          <ac:chgData name="Nate Armsberry" userId="f8fef281-f395-4cac-91a1-46dac0566877" providerId="ADAL" clId="{FC8178DF-347E-4E4D-A4BD-96420BDA2E80}" dt="2025-01-21T03:45:59.856" v="343" actId="6549"/>
          <ac:spMkLst>
            <pc:docMk/>
            <pc:sldMk cId="3208037075" sldId="330"/>
            <ac:spMk id="7" creationId="{843CD8F0-31F4-8298-8548-834806D18F6F}"/>
          </ac:spMkLst>
        </pc:spChg>
      </pc:sldChg>
      <pc:sldChg chg="del">
        <pc:chgData name="Nate Armsberry" userId="f8fef281-f395-4cac-91a1-46dac0566877" providerId="ADAL" clId="{FC8178DF-347E-4E4D-A4BD-96420BDA2E80}" dt="2025-01-21T04:24:46.270" v="547" actId="2696"/>
        <pc:sldMkLst>
          <pc:docMk/>
          <pc:sldMk cId="3175599261" sldId="331"/>
        </pc:sldMkLst>
      </pc:sldChg>
      <pc:sldChg chg="addSp delSp modSp mod ord modNotesTx">
        <pc:chgData name="Nate Armsberry" userId="f8fef281-f395-4cac-91a1-46dac0566877" providerId="ADAL" clId="{FC8178DF-347E-4E4D-A4BD-96420BDA2E80}" dt="2025-01-21T03:18:00.162" v="296" actId="20577"/>
        <pc:sldMkLst>
          <pc:docMk/>
          <pc:sldMk cId="1160570302" sldId="332"/>
        </pc:sldMkLst>
        <pc:spChg chg="mod">
          <ac:chgData name="Nate Armsberry" userId="f8fef281-f395-4cac-91a1-46dac0566877" providerId="ADAL" clId="{FC8178DF-347E-4E4D-A4BD-96420BDA2E80}" dt="2025-01-21T03:15:37.225" v="288" actId="14100"/>
          <ac:spMkLst>
            <pc:docMk/>
            <pc:sldMk cId="1160570302" sldId="332"/>
            <ac:spMk id="4" creationId="{A2776969-A803-A446-AA24-A4D0C4EEA357}"/>
          </ac:spMkLst>
        </pc:spChg>
        <pc:picChg chg="add mod">
          <ac:chgData name="Nate Armsberry" userId="f8fef281-f395-4cac-91a1-46dac0566877" providerId="ADAL" clId="{FC8178DF-347E-4E4D-A4BD-96420BDA2E80}" dt="2025-01-21T03:15:15.920" v="261"/>
          <ac:picMkLst>
            <pc:docMk/>
            <pc:sldMk cId="1160570302" sldId="332"/>
            <ac:picMk id="2" creationId="{FDBDE938-5B91-2145-9B30-04A0824246C8}"/>
          </ac:picMkLst>
        </pc:picChg>
        <pc:picChg chg="del">
          <ac:chgData name="Nate Armsberry" userId="f8fef281-f395-4cac-91a1-46dac0566877" providerId="ADAL" clId="{FC8178DF-347E-4E4D-A4BD-96420BDA2E80}" dt="2025-01-21T03:14:43.145" v="235" actId="478"/>
          <ac:picMkLst>
            <pc:docMk/>
            <pc:sldMk cId="1160570302" sldId="332"/>
            <ac:picMk id="14" creationId="{21AC413D-014D-0F4C-8343-6BB56016A1A7}"/>
          </ac:picMkLst>
        </pc:picChg>
      </pc:sldChg>
      <pc:sldChg chg="del">
        <pc:chgData name="Nate Armsberry" userId="f8fef281-f395-4cac-91a1-46dac0566877" providerId="ADAL" clId="{FC8178DF-347E-4E4D-A4BD-96420BDA2E80}" dt="2025-01-21T04:24:46.270" v="547" actId="2696"/>
        <pc:sldMkLst>
          <pc:docMk/>
          <pc:sldMk cId="1102048258" sldId="347"/>
        </pc:sldMkLst>
      </pc:sldChg>
      <pc:sldChg chg="del">
        <pc:chgData name="Nate Armsberry" userId="f8fef281-f395-4cac-91a1-46dac0566877" providerId="ADAL" clId="{FC8178DF-347E-4E4D-A4BD-96420BDA2E80}" dt="2025-01-21T04:24:46.270" v="547" actId="2696"/>
        <pc:sldMkLst>
          <pc:docMk/>
          <pc:sldMk cId="3066377405" sldId="348"/>
        </pc:sldMkLst>
      </pc:sldChg>
      <pc:sldChg chg="modSp mod modNotesTx">
        <pc:chgData name="Nate Armsberry" userId="f8fef281-f395-4cac-91a1-46dac0566877" providerId="ADAL" clId="{FC8178DF-347E-4E4D-A4BD-96420BDA2E80}" dt="2025-01-21T03:01:55.538" v="4" actId="20577"/>
        <pc:sldMkLst>
          <pc:docMk/>
          <pc:sldMk cId="3358477346" sldId="353"/>
        </pc:sldMkLst>
        <pc:spChg chg="mod">
          <ac:chgData name="Nate Armsberry" userId="f8fef281-f395-4cac-91a1-46dac0566877" providerId="ADAL" clId="{FC8178DF-347E-4E4D-A4BD-96420BDA2E80}" dt="2025-01-21T03:01:55.538" v="4" actId="20577"/>
          <ac:spMkLst>
            <pc:docMk/>
            <pc:sldMk cId="3358477346" sldId="353"/>
            <ac:spMk id="10" creationId="{47A65DAF-5403-7BF1-DDC8-E5DC1860A8DD}"/>
          </ac:spMkLst>
        </pc:spChg>
      </pc:sldChg>
      <pc:sldChg chg="modSp add mod">
        <pc:chgData name="Nate Armsberry" userId="f8fef281-f395-4cac-91a1-46dac0566877" providerId="ADAL" clId="{FC8178DF-347E-4E4D-A4BD-96420BDA2E80}" dt="2025-01-21T03:02:49.629" v="17" actId="1076"/>
        <pc:sldMkLst>
          <pc:docMk/>
          <pc:sldMk cId="3472489525" sldId="354"/>
        </pc:sldMkLst>
        <pc:spChg chg="mod">
          <ac:chgData name="Nate Armsberry" userId="f8fef281-f395-4cac-91a1-46dac0566877" providerId="ADAL" clId="{FC8178DF-347E-4E4D-A4BD-96420BDA2E80}" dt="2025-01-21T03:02:49.629" v="17" actId="1076"/>
          <ac:spMkLst>
            <pc:docMk/>
            <pc:sldMk cId="3472489525" sldId="354"/>
            <ac:spMk id="10" creationId="{47A65DAF-5403-7BF1-DDC8-E5DC1860A8DD}"/>
          </ac:spMkLst>
        </pc:spChg>
      </pc:sldChg>
      <pc:sldChg chg="modSp add mod">
        <pc:chgData name="Nate Armsberry" userId="f8fef281-f395-4cac-91a1-46dac0566877" providerId="ADAL" clId="{FC8178DF-347E-4E4D-A4BD-96420BDA2E80}" dt="2025-01-21T03:03:33.914" v="28" actId="20577"/>
        <pc:sldMkLst>
          <pc:docMk/>
          <pc:sldMk cId="2804052623" sldId="355"/>
        </pc:sldMkLst>
        <pc:spChg chg="mod">
          <ac:chgData name="Nate Armsberry" userId="f8fef281-f395-4cac-91a1-46dac0566877" providerId="ADAL" clId="{FC8178DF-347E-4E4D-A4BD-96420BDA2E80}" dt="2025-01-21T03:03:33.914" v="28" actId="20577"/>
          <ac:spMkLst>
            <pc:docMk/>
            <pc:sldMk cId="2804052623" sldId="355"/>
            <ac:spMk id="10" creationId="{47A65DAF-5403-7BF1-DDC8-E5DC1860A8DD}"/>
          </ac:spMkLst>
        </pc:spChg>
      </pc:sldChg>
      <pc:sldChg chg="modSp add mod">
        <pc:chgData name="Nate Armsberry" userId="f8fef281-f395-4cac-91a1-46dac0566877" providerId="ADAL" clId="{FC8178DF-347E-4E4D-A4BD-96420BDA2E80}" dt="2025-01-21T03:04:00.307" v="37" actId="20577"/>
        <pc:sldMkLst>
          <pc:docMk/>
          <pc:sldMk cId="2761465551" sldId="356"/>
        </pc:sldMkLst>
        <pc:spChg chg="mod">
          <ac:chgData name="Nate Armsberry" userId="f8fef281-f395-4cac-91a1-46dac0566877" providerId="ADAL" clId="{FC8178DF-347E-4E4D-A4BD-96420BDA2E80}" dt="2025-01-21T03:04:00.307" v="37" actId="20577"/>
          <ac:spMkLst>
            <pc:docMk/>
            <pc:sldMk cId="2761465551" sldId="356"/>
            <ac:spMk id="10" creationId="{47A65DAF-5403-7BF1-DDC8-E5DC1860A8DD}"/>
          </ac:spMkLst>
        </pc:spChg>
      </pc:sldChg>
      <pc:sldChg chg="modSp add mod">
        <pc:chgData name="Nate Armsberry" userId="f8fef281-f395-4cac-91a1-46dac0566877" providerId="ADAL" clId="{FC8178DF-347E-4E4D-A4BD-96420BDA2E80}" dt="2025-01-21T03:13:26.069" v="228" actId="948"/>
        <pc:sldMkLst>
          <pc:docMk/>
          <pc:sldMk cId="3187190132" sldId="357"/>
        </pc:sldMkLst>
        <pc:spChg chg="mod">
          <ac:chgData name="Nate Armsberry" userId="f8fef281-f395-4cac-91a1-46dac0566877" providerId="ADAL" clId="{FC8178DF-347E-4E4D-A4BD-96420BDA2E80}" dt="2025-01-21T03:13:26.069" v="228" actId="948"/>
          <ac:spMkLst>
            <pc:docMk/>
            <pc:sldMk cId="3187190132" sldId="357"/>
            <ac:spMk id="3" creationId="{70FB803F-B376-22DE-710F-147422FF045C}"/>
          </ac:spMkLst>
        </pc:spChg>
        <pc:spChg chg="mod">
          <ac:chgData name="Nate Armsberry" userId="f8fef281-f395-4cac-91a1-46dac0566877" providerId="ADAL" clId="{FC8178DF-347E-4E4D-A4BD-96420BDA2E80}" dt="2025-01-21T03:11:45.276" v="209" actId="207"/>
          <ac:spMkLst>
            <pc:docMk/>
            <pc:sldMk cId="3187190132" sldId="357"/>
            <ac:spMk id="5" creationId="{20366CD3-EA7F-EE4C-81E5-42EFB7A25678}"/>
          </ac:spMkLst>
        </pc:spChg>
      </pc:sldChg>
      <pc:sldChg chg="modSp add mod">
        <pc:chgData name="Nate Armsberry" userId="f8fef281-f395-4cac-91a1-46dac0566877" providerId="ADAL" clId="{FC8178DF-347E-4E4D-A4BD-96420BDA2E80}" dt="2025-01-21T03:13:00.170" v="226" actId="948"/>
        <pc:sldMkLst>
          <pc:docMk/>
          <pc:sldMk cId="2530295392" sldId="358"/>
        </pc:sldMkLst>
        <pc:spChg chg="mod">
          <ac:chgData name="Nate Armsberry" userId="f8fef281-f395-4cac-91a1-46dac0566877" providerId="ADAL" clId="{FC8178DF-347E-4E4D-A4BD-96420BDA2E80}" dt="2025-01-21T03:13:00.170" v="226" actId="948"/>
          <ac:spMkLst>
            <pc:docMk/>
            <pc:sldMk cId="2530295392" sldId="358"/>
            <ac:spMk id="3" creationId="{70FB803F-B376-22DE-710F-147422FF045C}"/>
          </ac:spMkLst>
        </pc:spChg>
      </pc:sldChg>
      <pc:sldChg chg="modSp add mod">
        <pc:chgData name="Nate Armsberry" userId="f8fef281-f395-4cac-91a1-46dac0566877" providerId="ADAL" clId="{FC8178DF-347E-4E4D-A4BD-96420BDA2E80}" dt="2025-01-21T03:13:16.336" v="227" actId="948"/>
        <pc:sldMkLst>
          <pc:docMk/>
          <pc:sldMk cId="2254091098" sldId="359"/>
        </pc:sldMkLst>
        <pc:spChg chg="mod">
          <ac:chgData name="Nate Armsberry" userId="f8fef281-f395-4cac-91a1-46dac0566877" providerId="ADAL" clId="{FC8178DF-347E-4E4D-A4BD-96420BDA2E80}" dt="2025-01-21T03:13:16.336" v="227" actId="948"/>
          <ac:spMkLst>
            <pc:docMk/>
            <pc:sldMk cId="2254091098" sldId="359"/>
            <ac:spMk id="3" creationId="{70FB803F-B376-22DE-710F-147422FF045C}"/>
          </ac:spMkLst>
        </pc:spChg>
      </pc:sldChg>
      <pc:sldChg chg="modSp add mod">
        <pc:chgData name="Nate Armsberry" userId="f8fef281-f395-4cac-91a1-46dac0566877" providerId="ADAL" clId="{FC8178DF-347E-4E4D-A4BD-96420BDA2E80}" dt="2025-01-21T03:49:09.321" v="444" actId="57"/>
        <pc:sldMkLst>
          <pc:docMk/>
          <pc:sldMk cId="915229701" sldId="360"/>
        </pc:sldMkLst>
        <pc:spChg chg="mod">
          <ac:chgData name="Nate Armsberry" userId="f8fef281-f395-4cac-91a1-46dac0566877" providerId="ADAL" clId="{FC8178DF-347E-4E4D-A4BD-96420BDA2E80}" dt="2025-01-21T03:49:09.321" v="444" actId="57"/>
          <ac:spMkLst>
            <pc:docMk/>
            <pc:sldMk cId="915229701" sldId="360"/>
            <ac:spMk id="3" creationId="{70FB803F-B376-22DE-710F-147422FF045C}"/>
          </ac:spMkLst>
        </pc:spChg>
        <pc:spChg chg="mod">
          <ac:chgData name="Nate Armsberry" userId="f8fef281-f395-4cac-91a1-46dac0566877" providerId="ADAL" clId="{FC8178DF-347E-4E4D-A4BD-96420BDA2E80}" dt="2025-01-21T03:47:26.929" v="364" actId="20577"/>
          <ac:spMkLst>
            <pc:docMk/>
            <pc:sldMk cId="915229701" sldId="360"/>
            <ac:spMk id="7" creationId="{843CD8F0-31F4-8298-8548-834806D18F6F}"/>
          </ac:spMkLst>
        </pc:spChg>
      </pc:sldChg>
      <pc:sldChg chg="modSp add mod">
        <pc:chgData name="Nate Armsberry" userId="f8fef281-f395-4cac-91a1-46dac0566877" providerId="ADAL" clId="{FC8178DF-347E-4E4D-A4BD-96420BDA2E80}" dt="2025-01-21T03:53:47.844" v="481" actId="14100"/>
        <pc:sldMkLst>
          <pc:docMk/>
          <pc:sldMk cId="2747022021" sldId="361"/>
        </pc:sldMkLst>
        <pc:spChg chg="mod">
          <ac:chgData name="Nate Armsberry" userId="f8fef281-f395-4cac-91a1-46dac0566877" providerId="ADAL" clId="{FC8178DF-347E-4E4D-A4BD-96420BDA2E80}" dt="2025-01-21T03:53:47.844" v="481" actId="14100"/>
          <ac:spMkLst>
            <pc:docMk/>
            <pc:sldMk cId="2747022021" sldId="361"/>
            <ac:spMk id="3" creationId="{70FB803F-B376-22DE-710F-147422FF045C}"/>
          </ac:spMkLst>
        </pc:spChg>
        <pc:spChg chg="mod">
          <ac:chgData name="Nate Armsberry" userId="f8fef281-f395-4cac-91a1-46dac0566877" providerId="ADAL" clId="{FC8178DF-347E-4E4D-A4BD-96420BDA2E80}" dt="2025-01-21T03:53:04.855" v="472" actId="20577"/>
          <ac:spMkLst>
            <pc:docMk/>
            <pc:sldMk cId="2747022021" sldId="361"/>
            <ac:spMk id="7" creationId="{843CD8F0-31F4-8298-8548-834806D18F6F}"/>
          </ac:spMkLst>
        </pc:spChg>
      </pc:sldChg>
      <pc:sldChg chg="add ord">
        <pc:chgData name="Nate Armsberry" userId="f8fef281-f395-4cac-91a1-46dac0566877" providerId="ADAL" clId="{FC8178DF-347E-4E4D-A4BD-96420BDA2E80}" dt="2025-01-21T03:54:43.416" v="484" actId="20578"/>
        <pc:sldMkLst>
          <pc:docMk/>
          <pc:sldMk cId="1603165408" sldId="362"/>
        </pc:sldMkLst>
      </pc:sldChg>
      <pc:sldChg chg="modSp add mod ord">
        <pc:chgData name="Nate Armsberry" userId="f8fef281-f395-4cac-91a1-46dac0566877" providerId="ADAL" clId="{FC8178DF-347E-4E4D-A4BD-96420BDA2E80}" dt="2025-01-21T03:58:45.279" v="546" actId="1035"/>
        <pc:sldMkLst>
          <pc:docMk/>
          <pc:sldMk cId="617682584" sldId="363"/>
        </pc:sldMkLst>
        <pc:spChg chg="mod">
          <ac:chgData name="Nate Armsberry" userId="f8fef281-f395-4cac-91a1-46dac0566877" providerId="ADAL" clId="{FC8178DF-347E-4E4D-A4BD-96420BDA2E80}" dt="2025-01-21T03:58:45.279" v="546" actId="1035"/>
          <ac:spMkLst>
            <pc:docMk/>
            <pc:sldMk cId="617682584" sldId="363"/>
            <ac:spMk id="3" creationId="{70FB803F-B376-22DE-710F-147422FF045C}"/>
          </ac:spMkLst>
        </pc:spChg>
        <pc:spChg chg="mod">
          <ac:chgData name="Nate Armsberry" userId="f8fef281-f395-4cac-91a1-46dac0566877" providerId="ADAL" clId="{FC8178DF-347E-4E4D-A4BD-96420BDA2E80}" dt="2025-01-21T03:56:54.807" v="500" actId="6549"/>
          <ac:spMkLst>
            <pc:docMk/>
            <pc:sldMk cId="617682584" sldId="363"/>
            <ac:spMk id="7" creationId="{843CD8F0-31F4-8298-8548-834806D18F6F}"/>
          </ac:spMkLst>
        </pc:spChg>
      </pc:sldChg>
    </pc:docChg>
  </pc:docChgLst>
  <pc:docChgLst>
    <pc:chgData name="Nate Armsberry" userId="f8fef281-f395-4cac-91a1-46dac0566877" providerId="ADAL" clId="{E27C9C77-8F40-894A-950F-C028A25B426A}"/>
    <pc:docChg chg="addSld delSld modSld">
      <pc:chgData name="Nate Armsberry" userId="f8fef281-f395-4cac-91a1-46dac0566877" providerId="ADAL" clId="{E27C9C77-8F40-894A-950F-C028A25B426A}" dt="2025-02-26T23:03:39.202" v="2"/>
      <pc:docMkLst>
        <pc:docMk/>
      </pc:docMkLst>
      <pc:sldChg chg="add del setBg">
        <pc:chgData name="Nate Armsberry" userId="f8fef281-f395-4cac-91a1-46dac0566877" providerId="ADAL" clId="{E27C9C77-8F40-894A-950F-C028A25B426A}" dt="2025-02-26T23:03:39.202" v="2"/>
        <pc:sldMkLst>
          <pc:docMk/>
          <pc:sldMk cId="2212525596" sldId="3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10</a:t>
            </a:fld>
            <a:endParaRPr lang="en-AU"/>
          </a:p>
        </p:txBody>
      </p:sp>
    </p:spTree>
    <p:extLst>
      <p:ext uri="{BB962C8B-B14F-4D97-AF65-F5344CB8AC3E}">
        <p14:creationId xmlns:p14="http://schemas.microsoft.com/office/powerpoint/2010/main" val="3344561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23154821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3298395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00"/>
              </a:spcAft>
            </a:pPr>
            <a:r>
              <a:rPr lang="en-GB" sz="1800" b="0" dirty="0">
                <a:effectLst/>
                <a:latin typeface="Calibri" panose="020F0502020204030204" pitchFamily="34" charset="0"/>
                <a:ea typeface="Times New Roman" panose="02020603050405020304" pitchFamily="18" charset="0"/>
              </a:rPr>
              <a:t>Discuss</a:t>
            </a:r>
            <a:r>
              <a:rPr lang="en-GB" sz="1800" dirty="0">
                <a:effectLst/>
                <a:latin typeface="Calibri" panose="020F0502020204030204" pitchFamily="34" charset="0"/>
                <a:ea typeface="Times New Roman" panose="02020603050405020304" pitchFamily="18" charset="0"/>
              </a:rPr>
              <a:t> how Jesus responded to the women that he met?</a:t>
            </a:r>
            <a:endParaRPr lang="en-AU" sz="1800" dirty="0">
              <a:effectLst/>
              <a:latin typeface="Calibri" panose="020F050202020403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14</a:t>
            </a:fld>
            <a:endParaRPr lang="en-AU"/>
          </a:p>
        </p:txBody>
      </p:sp>
    </p:spTree>
    <p:extLst>
      <p:ext uri="{BB962C8B-B14F-4D97-AF65-F5344CB8AC3E}">
        <p14:creationId xmlns:p14="http://schemas.microsoft.com/office/powerpoint/2010/main" val="4229076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122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8043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18</a:t>
            </a:fld>
            <a:endParaRPr lang="en-AU"/>
          </a:p>
        </p:txBody>
      </p:sp>
    </p:spTree>
    <p:extLst>
      <p:ext uri="{BB962C8B-B14F-4D97-AF65-F5344CB8AC3E}">
        <p14:creationId xmlns:p14="http://schemas.microsoft.com/office/powerpoint/2010/main" val="176891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97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954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20</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16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0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Human Barometer Activity </a:t>
            </a:r>
            <a:r>
              <a:rPr lang="en-AU" b="1" dirty="0"/>
              <a:t>intro slide</a:t>
            </a:r>
            <a:r>
              <a:rPr lang="en-AU" dirty="0"/>
              <a:t> – delete the slides you don’t want</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992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0709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0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55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F0465-209F-BA44-9620-FFA87008486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48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hyperlink" Target="https://publicchristianity.org/video/oppressive-or-liberatin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400" dirty="0">
                <a:solidFill>
                  <a:schemeClr val="bg1"/>
                </a:solidFill>
                <a:latin typeface="Quasimoda Bold" pitchFamily="2" charset="77"/>
                <a:ea typeface="Helvetica Neue" panose="02000503000000020004" pitchFamily="2" charset="0"/>
                <a:cs typeface="Helvetica Neue" panose="02000503000000020004" pitchFamily="2" charset="0"/>
              </a:rPr>
              <a:t>CHRISTIANITY &amp; WOMEN</a:t>
            </a:r>
            <a:endParaRPr lang="en-US" sz="64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Oppressive or Liberating?</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2098653"/>
            <a:ext cx="10157309" cy="3744584"/>
          </a:xfrm>
        </p:spPr>
        <p:txBody>
          <a:bodyPr>
            <a:noAutofit/>
          </a:bodyPr>
          <a:lstStyle/>
          <a:p>
            <a:pPr marL="0"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What do you think would be challenging about being a woman</a:t>
            </a:r>
          </a:p>
          <a:p>
            <a:pPr marL="617537" lvl="1" algn="l">
              <a:lnSpc>
                <a:spcPct val="114000"/>
              </a:lnSpc>
              <a:spcBef>
                <a:spcPts val="1000"/>
              </a:spcBef>
              <a:spcAft>
                <a:spcPts val="1200"/>
              </a:spcAft>
            </a:pPr>
            <a:r>
              <a:rPr lang="en-AU" sz="2600" dirty="0">
                <a:solidFill>
                  <a:srgbClr val="484FFF"/>
                </a:solidFill>
                <a:effectLst/>
                <a:latin typeface="Inter" panose="02000503000000020004" pitchFamily="2" charset="0"/>
                <a:ea typeface="Inter" panose="02000503000000020004" pitchFamily="2" charset="0"/>
              </a:rPr>
              <a:t>…in Afghanistan today?</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79" y="682178"/>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76D95773-17FB-774E-81A3-60D5CBF1139C}"/>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187190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2098653"/>
            <a:ext cx="10157309" cy="3744584"/>
          </a:xfrm>
        </p:spPr>
        <p:txBody>
          <a:bodyPr>
            <a:noAutofit/>
          </a:bodyPr>
          <a:lstStyle/>
          <a:p>
            <a:pPr marL="0"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What do you think would be challenging about being a woman</a:t>
            </a:r>
          </a:p>
          <a:p>
            <a:pPr marL="617537"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…in Afghanistan today?</a:t>
            </a:r>
          </a:p>
          <a:p>
            <a:pPr marL="617537" lvl="1" algn="l">
              <a:lnSpc>
                <a:spcPct val="114000"/>
              </a:lnSpc>
              <a:spcBef>
                <a:spcPts val="1000"/>
              </a:spcBef>
              <a:spcAft>
                <a:spcPts val="1200"/>
              </a:spcAft>
            </a:pPr>
            <a:r>
              <a:rPr lang="en-AU" sz="2600" dirty="0">
                <a:solidFill>
                  <a:srgbClr val="484FFF"/>
                </a:solidFill>
                <a:effectLst/>
                <a:latin typeface="Inter" panose="02000503000000020004" pitchFamily="2" charset="0"/>
                <a:ea typeface="Inter" panose="02000503000000020004" pitchFamily="2" charset="0"/>
              </a:rPr>
              <a:t>…in England in the 1880’s?</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79" y="682178"/>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76D95773-17FB-774E-81A3-60D5CBF1139C}"/>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254091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2098653"/>
            <a:ext cx="10157309" cy="3744584"/>
          </a:xfrm>
        </p:spPr>
        <p:txBody>
          <a:bodyPr>
            <a:noAutofit/>
          </a:bodyPr>
          <a:lstStyle/>
          <a:p>
            <a:pPr marL="0"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What do you think would be challenging about being a woman</a:t>
            </a:r>
          </a:p>
          <a:p>
            <a:pPr marL="617537"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…in Afghanistan today?</a:t>
            </a:r>
          </a:p>
          <a:p>
            <a:pPr marL="617537"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…in England in the 1880’s?</a:t>
            </a:r>
          </a:p>
          <a:p>
            <a:pPr marL="617537" lvl="1" algn="l">
              <a:lnSpc>
                <a:spcPct val="114000"/>
              </a:lnSpc>
              <a:spcBef>
                <a:spcPts val="1000"/>
              </a:spcBef>
              <a:spcAft>
                <a:spcPts val="1200"/>
              </a:spcAft>
            </a:pPr>
            <a:r>
              <a:rPr lang="en-AU" sz="2600" dirty="0">
                <a:solidFill>
                  <a:srgbClr val="484FFF"/>
                </a:solidFill>
                <a:latin typeface="Inter" panose="02000503000000020004" pitchFamily="2" charset="0"/>
                <a:ea typeface="Inter" panose="02000503000000020004" pitchFamily="2" charset="0"/>
              </a:rPr>
              <a:t>…</a:t>
            </a:r>
            <a:r>
              <a:rPr lang="en-AU" sz="2600" dirty="0">
                <a:solidFill>
                  <a:srgbClr val="484FFF"/>
                </a:solidFill>
                <a:effectLst/>
                <a:latin typeface="Inter" panose="02000503000000020004" pitchFamily="2" charset="0"/>
                <a:ea typeface="Inter" panose="02000503000000020004" pitchFamily="2" charset="0"/>
              </a:rPr>
              <a:t>in Jerusalem when Jesus was teaching and ministering?</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79" y="682178"/>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76D95773-17FB-774E-81A3-60D5CBF1139C}"/>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530295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DBDE938-5B91-2145-9B30-04A0824246C8}"/>
              </a:ext>
            </a:extLst>
          </p:cNvPr>
          <p:cNvPicPr>
            <a:picLocks noChangeAspect="1"/>
          </p:cNvPicPr>
          <p:nvPr/>
        </p:nvPicPr>
        <p:blipFill>
          <a:blip r:embed="rId4"/>
          <a:stretch>
            <a:fillRect/>
          </a:stretch>
        </p:blipFill>
        <p:spPr>
          <a:xfrm>
            <a:off x="1756707" y="640281"/>
            <a:ext cx="8710703"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163015" y="6110513"/>
            <a:ext cx="6636191"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OPPRESSIVE OR LIBERATING?: CHRISTIANITY &amp; WOMEN</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rectangular object with black text&#10;&#10;Description automatically generated">
            <a:extLst>
              <a:ext uri="{FF2B5EF4-FFF2-40B4-BE49-F238E27FC236}">
                <a16:creationId xmlns:a16="http://schemas.microsoft.com/office/drawing/2014/main" id="{3CE4B6F4-2A41-4449-B216-07833C874FD8}"/>
              </a:ext>
            </a:extLst>
          </p:cNvPr>
          <p:cNvPicPr>
            <a:picLocks noChangeAspect="1"/>
          </p:cNvPicPr>
          <p:nvPr/>
        </p:nvPicPr>
        <p:blipFill rotWithShape="1">
          <a:blip r:embed="rId3"/>
          <a:srcRect r="618"/>
          <a:stretch/>
        </p:blipFill>
        <p:spPr>
          <a:xfrm>
            <a:off x="1147752" y="1645567"/>
            <a:ext cx="9896496" cy="3254198"/>
          </a:xfrm>
          <a:prstGeom prst="rect">
            <a:avLst/>
          </a:prstGeom>
        </p:spPr>
      </p:pic>
      <p:pic>
        <p:nvPicPr>
          <p:cNvPr id="4" name="Picture 3" descr="A blue x on a black background&#10;&#10;Description automatically generated">
            <a:extLst>
              <a:ext uri="{FF2B5EF4-FFF2-40B4-BE49-F238E27FC236}">
                <a16:creationId xmlns:a16="http://schemas.microsoft.com/office/drawing/2014/main" id="{A2BFCAD9-D3E0-3A46-9F2A-DE7D69B57DD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538741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31641" y="1127955"/>
            <a:ext cx="10021077" cy="3742620"/>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25</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 woman in the crowd had suffered for twelve years with constant bleeding.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26</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She had suffered a great deal from many doctors, and over the years she had spent everything she had to pay them, but she had gotten no better. In fact, she had gotten worse.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She had heard about Jesus, so she came up behind him through the crowd and touched his robe.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28</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she thought to herself, “If I can just touch his robe, I will be healed.”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29 </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Immediately the bleeding stopped, and she could feel in her body that she had been healed of her terrible condition.</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MARK 5 (NIVUK)</a:t>
            </a:r>
          </a:p>
        </p:txBody>
      </p:sp>
    </p:spTree>
    <p:extLst>
      <p:ext uri="{BB962C8B-B14F-4D97-AF65-F5344CB8AC3E}">
        <p14:creationId xmlns:p14="http://schemas.microsoft.com/office/powerpoint/2010/main" val="3208037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31641" y="698748"/>
            <a:ext cx="10021077" cy="4293362"/>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30</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Jesus realized at once that healing power had gone out from him, so he turned around in the crowd and asked, “Who touched my robe?”</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31</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His disciples said to him, “Look at this crowd pressing around you. How can you ask, ‘Who touched me?’”</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32</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But he kept on looking around to see who had done it.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33</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Then the frightened woman, trembling at the realization of what had happened to her, came and fell to her knees in front of him and told him what she had done.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34</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he said to her, “Daughter, your faith has made you well. Go in peace. Your suffering is over.”</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MARK 5 (NLT)</a:t>
            </a:r>
          </a:p>
        </p:txBody>
      </p:sp>
    </p:spTree>
    <p:extLst>
      <p:ext uri="{BB962C8B-B14F-4D97-AF65-F5344CB8AC3E}">
        <p14:creationId xmlns:p14="http://schemas.microsoft.com/office/powerpoint/2010/main" val="91522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31641" y="736069"/>
            <a:ext cx="10021077" cy="4657017"/>
          </a:xfrm>
        </p:spPr>
        <p:txBody>
          <a:bodyPr>
            <a:noAutofit/>
          </a:bodyPr>
          <a:lstStyle/>
          <a:p>
            <a:pPr algn="l">
              <a:lnSpc>
                <a:spcPct val="114000"/>
              </a:lnSpc>
              <a:spcBef>
                <a:spcPts val="2200"/>
              </a:spcBef>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25</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a woman has a flow of blood for many days that is unrelated to her menstrual period, or if the blood continues beyond the normal period, she is ceremonially unclean. As during her menstrual period, the woman will be unclean as long as the discharge continues.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26</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Any bed she lies on and any object she sits on during that time will be unclean, just as during her normal menstrual period.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If any of you touch these things, you will be ceremonially unclean. You must wash your clothes and bathe yourself in water, and you will remain unclean until evening…</a:t>
            </a:r>
          </a:p>
          <a:p>
            <a:pPr algn="l">
              <a:lnSpc>
                <a:spcPct val="114000"/>
              </a:lnSpc>
              <a:spcBef>
                <a:spcPts val="2200"/>
              </a:spcBef>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31</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“This is how you will guard the people of Israel from ceremonial uncleanness. Otherwise they would die, for their impurity would defile my Tabernacle that stands among them. </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LEVITICUS 15 (NLT)</a:t>
            </a:r>
          </a:p>
        </p:txBody>
      </p:sp>
    </p:spTree>
    <p:extLst>
      <p:ext uri="{BB962C8B-B14F-4D97-AF65-F5344CB8AC3E}">
        <p14:creationId xmlns:p14="http://schemas.microsoft.com/office/powerpoint/2010/main" val="2747022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017345" y="2098653"/>
            <a:ext cx="10157309" cy="3744584"/>
          </a:xfrm>
        </p:spPr>
        <p:txBody>
          <a:bodyPr>
            <a:noAutofit/>
          </a:bodyPr>
          <a:lstStyle/>
          <a:p>
            <a:pPr marL="0" lvl="1" algn="l">
              <a:lnSpc>
                <a:spcPct val="114000"/>
              </a:lnSpc>
              <a:spcBef>
                <a:spcPts val="1000"/>
              </a:spcBef>
              <a:spcAft>
                <a:spcPts val="1200"/>
              </a:spcAft>
            </a:pPr>
            <a:r>
              <a:rPr lang="en-AU" sz="2600" dirty="0">
                <a:effectLst/>
                <a:latin typeface="Inter" panose="02000503000000020004" pitchFamily="2" charset="0"/>
                <a:ea typeface="Inter" panose="02000503000000020004" pitchFamily="2" charset="0"/>
              </a:rPr>
              <a:t>What do you think would be challenging about being a woman</a:t>
            </a:r>
          </a:p>
          <a:p>
            <a:pPr marL="617537" lvl="1" algn="l">
              <a:lnSpc>
                <a:spcPct val="114000"/>
              </a:lnSpc>
              <a:spcBef>
                <a:spcPts val="1000"/>
              </a:spcBef>
              <a:spcAft>
                <a:spcPts val="1200"/>
              </a:spcAft>
            </a:pPr>
            <a:r>
              <a:rPr lang="en-AU" sz="2600" dirty="0">
                <a:solidFill>
                  <a:srgbClr val="484FFF"/>
                </a:solidFill>
                <a:effectLst/>
                <a:latin typeface="Inter" panose="02000503000000020004" pitchFamily="2" charset="0"/>
                <a:ea typeface="Inter" panose="02000503000000020004" pitchFamily="2" charset="0"/>
              </a:rPr>
              <a:t>…in Afghanistan today?</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79" y="682178"/>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srgbClr val="C7D2FF"/>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76D95773-17FB-774E-81A3-60D5CBF1139C}"/>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031654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231641" y="418832"/>
            <a:ext cx="10021077" cy="5061764"/>
          </a:xfrm>
        </p:spPr>
        <p:txBody>
          <a:bodyPr>
            <a:noAutofit/>
          </a:bodyPr>
          <a:lstStyle/>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23</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Before the way of faith in Christ was available to us, we were placed under guard by the law. We were kept in protective custody, so to speak, until the way of faith was revealed.</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24</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Let me put it another way. The law was our guardian until Christ came; it protected us until we could be made right with God through faith.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25</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now that the way of faith has come, we no longer need the law as our guardian.</a:t>
            </a:r>
          </a:p>
          <a:p>
            <a:pPr algn="l">
              <a:lnSpc>
                <a:spcPct val="130000"/>
              </a:lnSpc>
            </a:pP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26</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For you are all children of God through faith in Christ Jesus.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27</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And all who have been united with Christ in baptism have put on Christ, like putting on new clothes. </a:t>
            </a:r>
            <a:r>
              <a:rPr lang="en-AU" sz="22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28</a:t>
            </a:r>
            <a:r>
              <a:rPr lang="en-AU" sz="22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There is no longer Jew or Gentile, slave or free, male and female. For you are all one in Christ Jesus.</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GALATIANS 3 (NLT)</a:t>
            </a:r>
          </a:p>
        </p:txBody>
      </p:sp>
    </p:spTree>
    <p:extLst>
      <p:ext uri="{BB962C8B-B14F-4D97-AF65-F5344CB8AC3E}">
        <p14:creationId xmlns:p14="http://schemas.microsoft.com/office/powerpoint/2010/main" val="617682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Pineapple should never be found on Pizza</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8" name="Picture 17" descr="A blue x on a black background&#10;&#10;Description automatically generated">
            <a:extLst>
              <a:ext uri="{FF2B5EF4-FFF2-40B4-BE49-F238E27FC236}">
                <a16:creationId xmlns:a16="http://schemas.microsoft.com/office/drawing/2014/main" id="{0B5CA01F-5A7E-3E4A-9049-64EA299F37E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550802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You can’t call chess </a:t>
            </a:r>
          </a:p>
          <a:p>
            <a:pPr>
              <a:lnSpc>
                <a:spcPct val="100000"/>
              </a:lnSpc>
              <a:spcBef>
                <a:spcPts val="0"/>
              </a:spcBef>
            </a:pPr>
            <a:r>
              <a:rPr lang="en-AU" sz="4400" dirty="0">
                <a:latin typeface="Quasimoda Medium" pitchFamily="2" charset="77"/>
              </a:rPr>
              <a:t>a sport</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02AEF69B-9B44-5843-88ED-E8E93B91595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8321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The moon landing never really happened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1754A1FA-B0DC-9F4E-90A6-22215C6B461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064388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2668928" y="1699931"/>
            <a:ext cx="6854144" cy="1315643"/>
          </a:xfrm>
        </p:spPr>
        <p:txBody>
          <a:bodyPr anchor="ctr" anchorCtr="0">
            <a:noAutofit/>
          </a:bodyPr>
          <a:lstStyle/>
          <a:p>
            <a:pPr>
              <a:lnSpc>
                <a:spcPct val="100000"/>
              </a:lnSpc>
              <a:spcBef>
                <a:spcPts val="0"/>
              </a:spcBef>
            </a:pPr>
            <a:r>
              <a:rPr lang="en-AU" sz="4400" dirty="0">
                <a:latin typeface="Quasimoda Medium" pitchFamily="2" charset="77"/>
              </a:rPr>
              <a:t>Marvel movies are an insult to our intelligence.</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ECC58DC2-D8DC-4E46-8B01-060DB270A27D}"/>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612349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637550" y="1699931"/>
            <a:ext cx="8868323" cy="1315643"/>
          </a:xfrm>
        </p:spPr>
        <p:txBody>
          <a:bodyPr anchor="ctr" anchorCtr="0">
            <a:noAutofit/>
          </a:bodyPr>
          <a:lstStyle/>
          <a:p>
            <a:pPr>
              <a:lnSpc>
                <a:spcPct val="100000"/>
              </a:lnSpc>
              <a:spcBef>
                <a:spcPts val="0"/>
              </a:spcBef>
            </a:pPr>
            <a:r>
              <a:rPr lang="en-AU" sz="4400" dirty="0">
                <a:latin typeface="Quasimoda Medium" pitchFamily="2" charset="77"/>
              </a:rPr>
              <a:t>Gender inequality is a significant problem in today’s world</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35847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149594" y="1741196"/>
            <a:ext cx="9892811" cy="1315643"/>
          </a:xfrm>
        </p:spPr>
        <p:txBody>
          <a:bodyPr anchor="ctr" anchorCtr="0">
            <a:noAutofit/>
          </a:bodyPr>
          <a:lstStyle/>
          <a:p>
            <a:pPr>
              <a:lnSpc>
                <a:spcPct val="100000"/>
              </a:lnSpc>
              <a:spcBef>
                <a:spcPts val="0"/>
              </a:spcBef>
            </a:pPr>
            <a:r>
              <a:rPr lang="en-AU" sz="4400" dirty="0">
                <a:latin typeface="Quasimoda Medium" pitchFamily="2" charset="77"/>
              </a:rPr>
              <a:t>Gender inequality is still a significant problem in Australia today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47248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149594" y="1741196"/>
            <a:ext cx="9892811" cy="1315643"/>
          </a:xfrm>
        </p:spPr>
        <p:txBody>
          <a:bodyPr anchor="ctr" anchorCtr="0">
            <a:noAutofit/>
          </a:bodyPr>
          <a:lstStyle/>
          <a:p>
            <a:pPr>
              <a:lnSpc>
                <a:spcPct val="100000"/>
              </a:lnSpc>
              <a:spcBef>
                <a:spcPts val="0"/>
              </a:spcBef>
            </a:pPr>
            <a:r>
              <a:rPr lang="en-AU" sz="4400" dirty="0">
                <a:latin typeface="Quasimoda Medium" pitchFamily="2" charset="77"/>
              </a:rPr>
              <a:t>Christianity values </a:t>
            </a:r>
          </a:p>
          <a:p>
            <a:pPr>
              <a:lnSpc>
                <a:spcPct val="100000"/>
              </a:lnSpc>
              <a:spcBef>
                <a:spcPts val="0"/>
              </a:spcBef>
            </a:pPr>
            <a:r>
              <a:rPr lang="en-AU" sz="4400" dirty="0">
                <a:latin typeface="Quasimoda Medium" pitchFamily="2" charset="77"/>
              </a:rPr>
              <a:t>men and women equally</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804052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5A2B2-BE2D-DBA7-174E-4C87432F2CB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8F0D475-664C-ED35-EA52-493BBAA90DF0}"/>
              </a:ext>
            </a:extLst>
          </p:cNvPr>
          <p:cNvPicPr>
            <a:picLocks noChangeAspect="1"/>
          </p:cNvPicPr>
          <p:nvPr/>
        </p:nvPicPr>
        <p:blipFill>
          <a:blip r:embed="rId3"/>
          <a:stretch>
            <a:fillRect/>
          </a:stretch>
        </p:blipFill>
        <p:spPr>
          <a:xfrm>
            <a:off x="5748825" y="1070262"/>
            <a:ext cx="669636" cy="643659"/>
          </a:xfrm>
          <a:prstGeom prst="rect">
            <a:avLst/>
          </a:prstGeom>
        </p:spPr>
      </p:pic>
      <p:sp>
        <p:nvSpPr>
          <p:cNvPr id="10" name="Subtitle 2">
            <a:extLst>
              <a:ext uri="{FF2B5EF4-FFF2-40B4-BE49-F238E27FC236}">
                <a16:creationId xmlns:a16="http://schemas.microsoft.com/office/drawing/2014/main" id="{47A65DAF-5403-7BF1-DDC8-E5DC1860A8DD}"/>
              </a:ext>
            </a:extLst>
          </p:cNvPr>
          <p:cNvSpPr>
            <a:spLocks noGrp="1"/>
          </p:cNvSpPr>
          <p:nvPr>
            <p:ph type="subTitle" idx="1"/>
          </p:nvPr>
        </p:nvSpPr>
        <p:spPr>
          <a:xfrm>
            <a:off x="1149594" y="1741196"/>
            <a:ext cx="9892811" cy="1315643"/>
          </a:xfrm>
        </p:spPr>
        <p:txBody>
          <a:bodyPr anchor="ctr" anchorCtr="0">
            <a:noAutofit/>
          </a:bodyPr>
          <a:lstStyle/>
          <a:p>
            <a:pPr>
              <a:lnSpc>
                <a:spcPct val="100000"/>
              </a:lnSpc>
              <a:spcBef>
                <a:spcPts val="0"/>
              </a:spcBef>
            </a:pPr>
            <a:r>
              <a:rPr lang="en-AU" sz="4400" dirty="0">
                <a:latin typeface="Quasimoda Medium" pitchFamily="2" charset="77"/>
              </a:rPr>
              <a:t>Christianity is </a:t>
            </a:r>
          </a:p>
          <a:p>
            <a:pPr>
              <a:lnSpc>
                <a:spcPct val="100000"/>
              </a:lnSpc>
              <a:spcBef>
                <a:spcPts val="0"/>
              </a:spcBef>
            </a:pPr>
            <a:r>
              <a:rPr lang="en-AU" sz="4400" dirty="0">
                <a:latin typeface="Quasimoda Medium" pitchFamily="2" charset="77"/>
              </a:rPr>
              <a:t>good news for women</a:t>
            </a:r>
          </a:p>
        </p:txBody>
      </p:sp>
      <p:sp>
        <p:nvSpPr>
          <p:cNvPr id="13" name="Pentagon 12">
            <a:extLst>
              <a:ext uri="{FF2B5EF4-FFF2-40B4-BE49-F238E27FC236}">
                <a16:creationId xmlns:a16="http://schemas.microsoft.com/office/drawing/2014/main" id="{8D2A179D-396C-D3E3-E4FC-6F98426BC062}"/>
              </a:ext>
            </a:extLst>
          </p:cNvPr>
          <p:cNvSpPr/>
          <p:nvPr/>
        </p:nvSpPr>
        <p:spPr>
          <a:xfrm>
            <a:off x="6089515" y="3998380"/>
            <a:ext cx="4416357" cy="777915"/>
          </a:xfrm>
          <a:prstGeom prst="homePlate">
            <a:avLst/>
          </a:prstGeom>
          <a:gradFill flip="none" rotWithShape="1">
            <a:gsLst>
              <a:gs pos="0">
                <a:srgbClr val="FF0000"/>
              </a:gs>
              <a:gs pos="67000">
                <a:srgbClr val="FF0000">
                  <a:tint val="44500"/>
                  <a:satMod val="160000"/>
                </a:srgbClr>
              </a:gs>
              <a:gs pos="100000">
                <a:srgbClr val="FF0000">
                  <a:tint val="23500"/>
                  <a:satMod val="160000"/>
                  <a:alpha val="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Pentagon 13">
            <a:extLst>
              <a:ext uri="{FF2B5EF4-FFF2-40B4-BE49-F238E27FC236}">
                <a16:creationId xmlns:a16="http://schemas.microsoft.com/office/drawing/2014/main" id="{69B822FB-6DE2-2176-6E2E-85A6F537A87D}"/>
              </a:ext>
            </a:extLst>
          </p:cNvPr>
          <p:cNvSpPr/>
          <p:nvPr/>
        </p:nvSpPr>
        <p:spPr>
          <a:xfrm rot="10800000">
            <a:off x="1637551" y="3998378"/>
            <a:ext cx="4335232" cy="777915"/>
          </a:xfrm>
          <a:prstGeom prst="homePlate">
            <a:avLst/>
          </a:prstGeom>
          <a:gradFill flip="none" rotWithShape="1">
            <a:gsLst>
              <a:gs pos="0">
                <a:srgbClr val="2A2FA4"/>
              </a:gs>
              <a:gs pos="74000">
                <a:srgbClr val="6680FF">
                  <a:alpha val="69000"/>
                </a:srgbClr>
              </a:gs>
              <a:gs pos="100000">
                <a:schemeClr val="accent6">
                  <a:tint val="23500"/>
                  <a:satMod val="160000"/>
                  <a:alpha val="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Subtitle 2">
            <a:extLst>
              <a:ext uri="{FF2B5EF4-FFF2-40B4-BE49-F238E27FC236}">
                <a16:creationId xmlns:a16="http://schemas.microsoft.com/office/drawing/2014/main" id="{401EF84F-C10A-C131-2F6C-CA7BB97109B0}"/>
              </a:ext>
            </a:extLst>
          </p:cNvPr>
          <p:cNvSpPr txBox="1">
            <a:spLocks/>
          </p:cNvSpPr>
          <p:nvPr/>
        </p:nvSpPr>
        <p:spPr>
          <a:xfrm>
            <a:off x="2212034"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484FFF"/>
                </a:solidFill>
                <a:effectLst/>
                <a:uLnTx/>
                <a:uFillTx/>
                <a:latin typeface="Quasimoda Medium" pitchFamily="2" charset="77"/>
                <a:ea typeface="+mn-ea"/>
                <a:cs typeface="+mn-cs"/>
              </a:rPr>
              <a:t>Agree</a:t>
            </a:r>
          </a:p>
        </p:txBody>
      </p:sp>
      <p:sp>
        <p:nvSpPr>
          <p:cNvPr id="16" name="Subtitle 2">
            <a:extLst>
              <a:ext uri="{FF2B5EF4-FFF2-40B4-BE49-F238E27FC236}">
                <a16:creationId xmlns:a16="http://schemas.microsoft.com/office/drawing/2014/main" id="{72AE81FB-BFAF-C8B3-C500-E174E6F983C5}"/>
              </a:ext>
            </a:extLst>
          </p:cNvPr>
          <p:cNvSpPr txBox="1">
            <a:spLocks/>
          </p:cNvSpPr>
          <p:nvPr/>
        </p:nvSpPr>
        <p:spPr>
          <a:xfrm>
            <a:off x="8760296" y="4914979"/>
            <a:ext cx="1153736"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0000"/>
                </a:solidFill>
                <a:effectLst/>
                <a:uLnTx/>
                <a:uFillTx/>
                <a:latin typeface="Quasimoda Medium" pitchFamily="2" charset="77"/>
                <a:ea typeface="+mn-ea"/>
                <a:cs typeface="+mn-cs"/>
              </a:rPr>
              <a:t>Disagree</a:t>
            </a:r>
          </a:p>
        </p:txBody>
      </p:sp>
      <p:pic>
        <p:nvPicPr>
          <p:cNvPr id="11" name="Picture 10" descr="A blue x on a black background&#10;&#10;Description automatically generated">
            <a:extLst>
              <a:ext uri="{FF2B5EF4-FFF2-40B4-BE49-F238E27FC236}">
                <a16:creationId xmlns:a16="http://schemas.microsoft.com/office/drawing/2014/main" id="{8C362000-A265-5E43-96D3-DEBB69F6AC42}"/>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2761465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Props1.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2.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B83C4B-2887-4F18-9CD9-753EB1068D87}">
  <ds:schemaRefs>
    <ds:schemaRef ds:uri="http://purl.org/dc/elements/1.1/"/>
    <ds:schemaRef ds:uri="77645853-307d-4b05-be0b-9da5414d87ee"/>
    <ds:schemaRef ds:uri="http://purl.org/dc/dcmitype/"/>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5661967f-e2ac-499a-9bcc-291dead05cda"/>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9201</TotalTime>
  <Words>1099</Words>
  <Application>Microsoft Macintosh PowerPoint</Application>
  <PresentationFormat>Widescreen</PresentationFormat>
  <Paragraphs>97</Paragraphs>
  <Slides>21</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Quasimoda Bold</vt:lpstr>
      <vt:lpstr>Quasimoda Medium</vt:lpstr>
      <vt:lpstr>Inter</vt:lpstr>
      <vt:lpstr>Aptos</vt:lpstr>
      <vt:lpstr>Calibri</vt:lpstr>
      <vt:lpstr>Arial</vt:lpstr>
      <vt:lpstr>Inter Light</vt:lpstr>
      <vt:lpstr>Inter Medium</vt:lpstr>
      <vt:lpstr>Aptos Display</vt:lpstr>
      <vt:lpstr>Office Theme</vt:lpstr>
      <vt:lpstr>CHRISTIANITY &amp; WOMEN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2025-02-26T23:04:11Z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