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sldIdLst>
    <p:sldId id="316" r:id="rId5"/>
    <p:sldId id="347" r:id="rId6"/>
    <p:sldId id="359" r:id="rId7"/>
    <p:sldId id="360" r:id="rId8"/>
    <p:sldId id="332" r:id="rId9"/>
    <p:sldId id="362" r:id="rId10"/>
    <p:sldId id="361" r:id="rId11"/>
    <p:sldId id="259" r:id="rId12"/>
    <p:sldId id="363" r:id="rId13"/>
    <p:sldId id="364" r:id="rId14"/>
    <p:sldId id="365" r:id="rId15"/>
    <p:sldId id="330" r:id="rId16"/>
    <p:sldId id="366" r:id="rId17"/>
    <p:sldId id="281" r:id="rId18"/>
    <p:sldId id="298" r:id="rId19"/>
    <p:sldId id="358" r:id="rId20"/>
  </p:sldIdLst>
  <p:sldSz cx="12192000" cy="6858000"/>
  <p:notesSz cx="6858000" cy="9144000"/>
  <p:embeddedFontLst>
    <p:embeddedFont>
      <p:font typeface="Aptos" panose="020B0004020202020204" pitchFamily="34" charset="0"/>
      <p:regular r:id="rId22"/>
      <p:bold r:id="rId23"/>
      <p:italic r:id="rId24"/>
      <p:boldItalic r:id="rId25"/>
    </p:embeddedFont>
    <p:embeddedFont>
      <p:font typeface="Aptos Display" panose="020B000402020202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Inter" panose="02000503000000020004" pitchFamily="2" charset="0"/>
      <p:regular r:id="rId34"/>
      <p:bold r:id="rId35"/>
      <p:italic r:id="rId36"/>
      <p:boldItalic r:id="rId37"/>
    </p:embeddedFont>
    <p:embeddedFont>
      <p:font typeface="Inter Light" panose="02000503000000020004" pitchFamily="2" charset="0"/>
      <p:regular r:id="rId38"/>
      <p:bold r:id="rId39"/>
      <p:italic r:id="rId40"/>
      <p:boldItalic r:id="rId41"/>
    </p:embeddedFont>
    <p:embeddedFont>
      <p:font typeface="Inter Medium" panose="02000503000000020004" pitchFamily="2" charset="0"/>
      <p:regular r:id="rId42"/>
      <p:bold r:id="rId43"/>
      <p:italic r:id="rId44"/>
      <p:boldItalic r:id="rId45"/>
    </p:embeddedFont>
    <p:embeddedFont>
      <p:font typeface="Quasimoda Bold" pitchFamily="2" charset="77"/>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FF"/>
    <a:srgbClr val="6680FF"/>
    <a:srgbClr val="353AC5"/>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816E1-8EFC-BF4D-83E9-7538A7BAC159}" v="34" dt="2025-02-18T22:26:42.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4"/>
    <p:restoredTop sz="94719"/>
  </p:normalViewPr>
  <p:slideViewPr>
    <p:cSldViewPr snapToGrid="0">
      <p:cViewPr varScale="1">
        <p:scale>
          <a:sx n="147" d="100"/>
          <a:sy n="147" d="100"/>
        </p:scale>
        <p:origin x="12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576816E1-8EFC-BF4D-83E9-7538A7BAC159}"/>
    <pc:docChg chg="undo custSel addSld delSld modSld sldOrd">
      <pc:chgData name="Nate Armsberry" userId="f8fef281-f395-4cac-91a1-46dac0566877" providerId="ADAL" clId="{576816E1-8EFC-BF4D-83E9-7538A7BAC159}" dt="2025-02-18T23:02:40.146" v="1468" actId="20577"/>
      <pc:docMkLst>
        <pc:docMk/>
      </pc:docMkLst>
      <pc:sldChg chg="addSp delSp modSp mod ord">
        <pc:chgData name="Nate Armsberry" userId="f8fef281-f395-4cac-91a1-46dac0566877" providerId="ADAL" clId="{576816E1-8EFC-BF4D-83E9-7538A7BAC159}" dt="2025-02-18T22:18:40.648" v="991" actId="1076"/>
        <pc:sldMkLst>
          <pc:docMk/>
          <pc:sldMk cId="344580850" sldId="259"/>
        </pc:sldMkLst>
        <pc:spChg chg="mod">
          <ac:chgData name="Nate Armsberry" userId="f8fef281-f395-4cac-91a1-46dac0566877" providerId="ADAL" clId="{576816E1-8EFC-BF4D-83E9-7538A7BAC159}" dt="2025-02-18T22:18:40.648" v="991" actId="1076"/>
          <ac:spMkLst>
            <pc:docMk/>
            <pc:sldMk cId="344580850" sldId="259"/>
            <ac:spMk id="7" creationId="{ECB3519C-695A-7649-B1C5-D7CE0DDBEC9C}"/>
          </ac:spMkLst>
        </pc:spChg>
        <pc:spChg chg="mod">
          <ac:chgData name="Nate Armsberry" userId="f8fef281-f395-4cac-91a1-46dac0566877" providerId="ADAL" clId="{576816E1-8EFC-BF4D-83E9-7538A7BAC159}" dt="2025-02-18T22:13:59.699" v="915" actId="6549"/>
          <ac:spMkLst>
            <pc:docMk/>
            <pc:sldMk cId="344580850" sldId="259"/>
            <ac:spMk id="8" creationId="{09470801-E1F1-A04A-9203-F41B2C314B42}"/>
          </ac:spMkLst>
        </pc:spChg>
        <pc:picChg chg="del">
          <ac:chgData name="Nate Armsberry" userId="f8fef281-f395-4cac-91a1-46dac0566877" providerId="ADAL" clId="{576816E1-8EFC-BF4D-83E9-7538A7BAC159}" dt="2025-02-18T22:15:57.030" v="934" actId="478"/>
          <ac:picMkLst>
            <pc:docMk/>
            <pc:sldMk cId="344580850" sldId="259"/>
            <ac:picMk id="2" creationId="{91FFBA94-230D-714A-8114-E931EF683EC8}"/>
          </ac:picMkLst>
        </pc:picChg>
        <pc:picChg chg="add mod modCrop">
          <ac:chgData name="Nate Armsberry" userId="f8fef281-f395-4cac-91a1-46dac0566877" providerId="ADAL" clId="{576816E1-8EFC-BF4D-83E9-7538A7BAC159}" dt="2025-02-18T22:16:52.567" v="948"/>
          <ac:picMkLst>
            <pc:docMk/>
            <pc:sldMk cId="344580850" sldId="259"/>
            <ac:picMk id="3" creationId="{D1418848-ABF3-084D-B775-9C054E591943}"/>
          </ac:picMkLst>
        </pc:picChg>
        <pc:picChg chg="mod">
          <ac:chgData name="Nate Armsberry" userId="f8fef281-f395-4cac-91a1-46dac0566877" providerId="ADAL" clId="{576816E1-8EFC-BF4D-83E9-7538A7BAC159}" dt="2025-02-18T22:18:37.212" v="990" actId="1076"/>
          <ac:picMkLst>
            <pc:docMk/>
            <pc:sldMk cId="344580850" sldId="259"/>
            <ac:picMk id="6" creationId="{4A25FD94-119A-61C5-5144-2C92AA852E38}"/>
          </ac:picMkLst>
        </pc:picChg>
        <pc:cxnChg chg="mod">
          <ac:chgData name="Nate Armsberry" userId="f8fef281-f395-4cac-91a1-46dac0566877" providerId="ADAL" clId="{576816E1-8EFC-BF4D-83E9-7538A7BAC159}" dt="2025-02-18T22:15:59.352" v="935" actId="167"/>
          <ac:cxnSpMkLst>
            <pc:docMk/>
            <pc:sldMk cId="344580850" sldId="259"/>
            <ac:cxnSpMk id="4" creationId="{3566C0DA-C283-D19B-4738-47CF0ACC7D96}"/>
          </ac:cxnSpMkLst>
        </pc:cxnChg>
      </pc:sldChg>
      <pc:sldChg chg="del">
        <pc:chgData name="Nate Armsberry" userId="f8fef281-f395-4cac-91a1-46dac0566877" providerId="ADAL" clId="{576816E1-8EFC-BF4D-83E9-7538A7BAC159}" dt="2025-02-18T23:00:57.876" v="1463" actId="2696"/>
        <pc:sldMkLst>
          <pc:docMk/>
          <pc:sldMk cId="56837992" sldId="261"/>
        </pc:sldMkLst>
      </pc:sldChg>
      <pc:sldChg chg="del">
        <pc:chgData name="Nate Armsberry" userId="f8fef281-f395-4cac-91a1-46dac0566877" providerId="ADAL" clId="{576816E1-8EFC-BF4D-83E9-7538A7BAC159}" dt="2025-02-18T23:00:57.876" v="1463" actId="2696"/>
        <pc:sldMkLst>
          <pc:docMk/>
          <pc:sldMk cId="3538741190" sldId="263"/>
        </pc:sldMkLst>
      </pc:sldChg>
      <pc:sldChg chg="del">
        <pc:chgData name="Nate Armsberry" userId="f8fef281-f395-4cac-91a1-46dac0566877" providerId="ADAL" clId="{576816E1-8EFC-BF4D-83E9-7538A7BAC159}" dt="2025-02-18T23:00:57.876" v="1463" actId="2696"/>
        <pc:sldMkLst>
          <pc:docMk/>
          <pc:sldMk cId="3079141527" sldId="270"/>
        </pc:sldMkLst>
      </pc:sldChg>
      <pc:sldChg chg="del">
        <pc:chgData name="Nate Armsberry" userId="f8fef281-f395-4cac-91a1-46dac0566877" providerId="ADAL" clId="{576816E1-8EFC-BF4D-83E9-7538A7BAC159}" dt="2025-02-18T23:00:57.876" v="1463" actId="2696"/>
        <pc:sldMkLst>
          <pc:docMk/>
          <pc:sldMk cId="1437139007" sldId="275"/>
        </pc:sldMkLst>
      </pc:sldChg>
      <pc:sldChg chg="del">
        <pc:chgData name="Nate Armsberry" userId="f8fef281-f395-4cac-91a1-46dac0566877" providerId="ADAL" clId="{576816E1-8EFC-BF4D-83E9-7538A7BAC159}" dt="2025-02-18T23:00:57.876" v="1463" actId="2696"/>
        <pc:sldMkLst>
          <pc:docMk/>
          <pc:sldMk cId="352852625" sldId="279"/>
        </pc:sldMkLst>
      </pc:sldChg>
      <pc:sldChg chg="modSp mod ord">
        <pc:chgData name="Nate Armsberry" userId="f8fef281-f395-4cac-91a1-46dac0566877" providerId="ADAL" clId="{576816E1-8EFC-BF4D-83E9-7538A7BAC159}" dt="2025-02-18T22:47:20.359" v="1462" actId="1076"/>
        <pc:sldMkLst>
          <pc:docMk/>
          <pc:sldMk cId="1527028114" sldId="281"/>
        </pc:sldMkLst>
        <pc:spChg chg="mod">
          <ac:chgData name="Nate Armsberry" userId="f8fef281-f395-4cac-91a1-46dac0566877" providerId="ADAL" clId="{576816E1-8EFC-BF4D-83E9-7538A7BAC159}" dt="2025-02-18T22:47:20.359" v="1462" actId="1076"/>
          <ac:spMkLst>
            <pc:docMk/>
            <pc:sldMk cId="1527028114" sldId="281"/>
            <ac:spMk id="3" creationId="{70FB803F-B376-22DE-710F-147422FF045C}"/>
          </ac:spMkLst>
        </pc:spChg>
        <pc:spChg chg="mod">
          <ac:chgData name="Nate Armsberry" userId="f8fef281-f395-4cac-91a1-46dac0566877" providerId="ADAL" clId="{576816E1-8EFC-BF4D-83E9-7538A7BAC159}" dt="2025-02-18T22:46:36.477" v="1461" actId="1035"/>
          <ac:spMkLst>
            <pc:docMk/>
            <pc:sldMk cId="1527028114" sldId="281"/>
            <ac:spMk id="5" creationId="{20366CD3-EA7F-EE4C-81E5-42EFB7A25678}"/>
          </ac:spMkLst>
        </pc:spChg>
      </pc:sldChg>
      <pc:sldChg chg="del">
        <pc:chgData name="Nate Armsberry" userId="f8fef281-f395-4cac-91a1-46dac0566877" providerId="ADAL" clId="{576816E1-8EFC-BF4D-83E9-7538A7BAC159}" dt="2025-02-18T23:00:57.876" v="1463" actId="2696"/>
        <pc:sldMkLst>
          <pc:docMk/>
          <pc:sldMk cId="2623468426" sldId="314"/>
        </pc:sldMkLst>
      </pc:sldChg>
      <pc:sldChg chg="modSp mod">
        <pc:chgData name="Nate Armsberry" userId="f8fef281-f395-4cac-91a1-46dac0566877" providerId="ADAL" clId="{576816E1-8EFC-BF4D-83E9-7538A7BAC159}" dt="2025-02-18T21:38:05.359" v="341" actId="6549"/>
        <pc:sldMkLst>
          <pc:docMk/>
          <pc:sldMk cId="1063072475" sldId="316"/>
        </pc:sldMkLst>
        <pc:spChg chg="mod">
          <ac:chgData name="Nate Armsberry" userId="f8fef281-f395-4cac-91a1-46dac0566877" providerId="ADAL" clId="{576816E1-8EFC-BF4D-83E9-7538A7BAC159}" dt="2025-02-18T21:38:05.359" v="341" actId="6549"/>
          <ac:spMkLst>
            <pc:docMk/>
            <pc:sldMk cId="1063072475" sldId="316"/>
            <ac:spMk id="2" creationId="{37FB4868-8642-4832-6944-D2B7F5DCE22A}"/>
          </ac:spMkLst>
        </pc:spChg>
        <pc:spChg chg="mod">
          <ac:chgData name="Nate Armsberry" userId="f8fef281-f395-4cac-91a1-46dac0566877" providerId="ADAL" clId="{576816E1-8EFC-BF4D-83E9-7538A7BAC159}" dt="2025-02-18T21:29:41.815" v="124" actId="6549"/>
          <ac:spMkLst>
            <pc:docMk/>
            <pc:sldMk cId="1063072475" sldId="316"/>
            <ac:spMk id="7" creationId="{67B9C675-171F-7746-9B11-81B5DE122A23}"/>
          </ac:spMkLst>
        </pc:spChg>
      </pc:sldChg>
      <pc:sldChg chg="del">
        <pc:chgData name="Nate Armsberry" userId="f8fef281-f395-4cac-91a1-46dac0566877" providerId="ADAL" clId="{576816E1-8EFC-BF4D-83E9-7538A7BAC159}" dt="2025-02-18T23:00:57.876" v="1463" actId="2696"/>
        <pc:sldMkLst>
          <pc:docMk/>
          <pc:sldMk cId="684135696" sldId="329"/>
        </pc:sldMkLst>
      </pc:sldChg>
      <pc:sldChg chg="modSp mod ord">
        <pc:chgData name="Nate Armsberry" userId="f8fef281-f395-4cac-91a1-46dac0566877" providerId="ADAL" clId="{576816E1-8EFC-BF4D-83E9-7538A7BAC159}" dt="2025-02-18T22:39:29.531" v="1365" actId="1076"/>
        <pc:sldMkLst>
          <pc:docMk/>
          <pc:sldMk cId="3208037075" sldId="330"/>
        </pc:sldMkLst>
        <pc:spChg chg="mod">
          <ac:chgData name="Nate Armsberry" userId="f8fef281-f395-4cac-91a1-46dac0566877" providerId="ADAL" clId="{576816E1-8EFC-BF4D-83E9-7538A7BAC159}" dt="2025-02-18T22:39:29.531" v="1365" actId="1076"/>
          <ac:spMkLst>
            <pc:docMk/>
            <pc:sldMk cId="3208037075" sldId="330"/>
            <ac:spMk id="3" creationId="{70FB803F-B376-22DE-710F-147422FF045C}"/>
          </ac:spMkLst>
        </pc:spChg>
        <pc:spChg chg="mod">
          <ac:chgData name="Nate Armsberry" userId="f8fef281-f395-4cac-91a1-46dac0566877" providerId="ADAL" clId="{576816E1-8EFC-BF4D-83E9-7538A7BAC159}" dt="2025-02-18T22:38:22.985" v="1334" actId="6549"/>
          <ac:spMkLst>
            <pc:docMk/>
            <pc:sldMk cId="3208037075" sldId="330"/>
            <ac:spMk id="7" creationId="{843CD8F0-31F4-8298-8548-834806D18F6F}"/>
          </ac:spMkLst>
        </pc:spChg>
      </pc:sldChg>
      <pc:sldChg chg="del">
        <pc:chgData name="Nate Armsberry" userId="f8fef281-f395-4cac-91a1-46dac0566877" providerId="ADAL" clId="{576816E1-8EFC-BF4D-83E9-7538A7BAC159}" dt="2025-02-18T23:00:57.876" v="1463" actId="2696"/>
        <pc:sldMkLst>
          <pc:docMk/>
          <pc:sldMk cId="3175599261" sldId="331"/>
        </pc:sldMkLst>
      </pc:sldChg>
      <pc:sldChg chg="addSp delSp modSp mod ord modAnim modNotesTx">
        <pc:chgData name="Nate Armsberry" userId="f8fef281-f395-4cac-91a1-46dac0566877" providerId="ADAL" clId="{576816E1-8EFC-BF4D-83E9-7538A7BAC159}" dt="2025-02-18T22:01:10.389" v="793" actId="20577"/>
        <pc:sldMkLst>
          <pc:docMk/>
          <pc:sldMk cId="1160570302" sldId="332"/>
        </pc:sldMkLst>
        <pc:spChg chg="mod">
          <ac:chgData name="Nate Armsberry" userId="f8fef281-f395-4cac-91a1-46dac0566877" providerId="ADAL" clId="{576816E1-8EFC-BF4D-83E9-7538A7BAC159}" dt="2025-02-18T21:56:21.868" v="678" actId="20577"/>
          <ac:spMkLst>
            <pc:docMk/>
            <pc:sldMk cId="1160570302" sldId="332"/>
            <ac:spMk id="4" creationId="{A2776969-A803-A446-AA24-A4D0C4EEA357}"/>
          </ac:spMkLst>
        </pc:spChg>
        <pc:picChg chg="add mod">
          <ac:chgData name="Nate Armsberry" userId="f8fef281-f395-4cac-91a1-46dac0566877" providerId="ADAL" clId="{576816E1-8EFC-BF4D-83E9-7538A7BAC159}" dt="2025-02-18T21:56:07.822" v="639" actId="167"/>
          <ac:picMkLst>
            <pc:docMk/>
            <pc:sldMk cId="1160570302" sldId="332"/>
            <ac:picMk id="2" creationId="{2E29A713-2840-0648-B30C-25D6B856624F}"/>
          </ac:picMkLst>
        </pc:picChg>
        <pc:picChg chg="del">
          <ac:chgData name="Nate Armsberry" userId="f8fef281-f395-4cac-91a1-46dac0566877" providerId="ADAL" clId="{576816E1-8EFC-BF4D-83E9-7538A7BAC159}" dt="2025-02-18T21:56:09.236" v="640" actId="478"/>
          <ac:picMkLst>
            <pc:docMk/>
            <pc:sldMk cId="1160570302" sldId="332"/>
            <ac:picMk id="14" creationId="{21AC413D-014D-0F4C-8343-6BB56016A1A7}"/>
          </ac:picMkLst>
        </pc:picChg>
      </pc:sldChg>
      <pc:sldChg chg="modSp mod ord modNotesTx">
        <pc:chgData name="Nate Armsberry" userId="f8fef281-f395-4cac-91a1-46dac0566877" providerId="ADAL" clId="{576816E1-8EFC-BF4D-83E9-7538A7BAC159}" dt="2025-02-18T21:36:22.429" v="305" actId="1076"/>
        <pc:sldMkLst>
          <pc:docMk/>
          <pc:sldMk cId="1102048258" sldId="347"/>
        </pc:sldMkLst>
        <pc:spChg chg="mod">
          <ac:chgData name="Nate Armsberry" userId="f8fef281-f395-4cac-91a1-46dac0566877" providerId="ADAL" clId="{576816E1-8EFC-BF4D-83E9-7538A7BAC159}" dt="2025-02-18T21:36:22.429" v="305" actId="1076"/>
          <ac:spMkLst>
            <pc:docMk/>
            <pc:sldMk cId="1102048258" sldId="347"/>
            <ac:spMk id="7" creationId="{B815EE79-A997-494B-B726-B707045988BB}"/>
          </ac:spMkLst>
        </pc:spChg>
      </pc:sldChg>
      <pc:sldChg chg="del">
        <pc:chgData name="Nate Armsberry" userId="f8fef281-f395-4cac-91a1-46dac0566877" providerId="ADAL" clId="{576816E1-8EFC-BF4D-83E9-7538A7BAC159}" dt="2025-02-18T23:00:57.876" v="1463" actId="2696"/>
        <pc:sldMkLst>
          <pc:docMk/>
          <pc:sldMk cId="3066377405" sldId="348"/>
        </pc:sldMkLst>
      </pc:sldChg>
      <pc:sldChg chg="del">
        <pc:chgData name="Nate Armsberry" userId="f8fef281-f395-4cac-91a1-46dac0566877" providerId="ADAL" clId="{576816E1-8EFC-BF4D-83E9-7538A7BAC159}" dt="2025-02-18T23:00:57.876" v="1463" actId="2696"/>
        <pc:sldMkLst>
          <pc:docMk/>
          <pc:sldMk cId="550802466" sldId="349"/>
        </pc:sldMkLst>
      </pc:sldChg>
      <pc:sldChg chg="del">
        <pc:chgData name="Nate Armsberry" userId="f8fef281-f395-4cac-91a1-46dac0566877" providerId="ADAL" clId="{576816E1-8EFC-BF4D-83E9-7538A7BAC159}" dt="2025-02-18T23:00:57.876" v="1463" actId="2696"/>
        <pc:sldMkLst>
          <pc:docMk/>
          <pc:sldMk cId="1098321169" sldId="350"/>
        </pc:sldMkLst>
      </pc:sldChg>
      <pc:sldChg chg="del">
        <pc:chgData name="Nate Armsberry" userId="f8fef281-f395-4cac-91a1-46dac0566877" providerId="ADAL" clId="{576816E1-8EFC-BF4D-83E9-7538A7BAC159}" dt="2025-02-18T23:00:57.876" v="1463" actId="2696"/>
        <pc:sldMkLst>
          <pc:docMk/>
          <pc:sldMk cId="2064388707" sldId="351"/>
        </pc:sldMkLst>
      </pc:sldChg>
      <pc:sldChg chg="del">
        <pc:chgData name="Nate Armsberry" userId="f8fef281-f395-4cac-91a1-46dac0566877" providerId="ADAL" clId="{576816E1-8EFC-BF4D-83E9-7538A7BAC159}" dt="2025-02-18T23:00:57.876" v="1463" actId="2696"/>
        <pc:sldMkLst>
          <pc:docMk/>
          <pc:sldMk cId="1612349926" sldId="352"/>
        </pc:sldMkLst>
      </pc:sldChg>
      <pc:sldChg chg="del">
        <pc:chgData name="Nate Armsberry" userId="f8fef281-f395-4cac-91a1-46dac0566877" providerId="ADAL" clId="{576816E1-8EFC-BF4D-83E9-7538A7BAC159}" dt="2025-02-18T23:00:57.876" v="1463" actId="2696"/>
        <pc:sldMkLst>
          <pc:docMk/>
          <pc:sldMk cId="3358477346" sldId="353"/>
        </pc:sldMkLst>
      </pc:sldChg>
      <pc:sldChg chg="addSp modSp add mod modNotesTx">
        <pc:chgData name="Nate Armsberry" userId="f8fef281-f395-4cac-91a1-46dac0566877" providerId="ADAL" clId="{576816E1-8EFC-BF4D-83E9-7538A7BAC159}" dt="2025-02-18T23:01:43.075" v="1467" actId="1076"/>
        <pc:sldMkLst>
          <pc:docMk/>
          <pc:sldMk cId="3985567110" sldId="359"/>
        </pc:sldMkLst>
        <pc:spChg chg="add mod">
          <ac:chgData name="Nate Armsberry" userId="f8fef281-f395-4cac-91a1-46dac0566877" providerId="ADAL" clId="{576816E1-8EFC-BF4D-83E9-7538A7BAC159}" dt="2025-02-18T21:50:43.506" v="588" actId="1076"/>
          <ac:spMkLst>
            <pc:docMk/>
            <pc:sldMk cId="3985567110" sldId="359"/>
            <ac:spMk id="4" creationId="{E353C1CC-E259-874C-8D27-97009FFA0A8E}"/>
          </ac:spMkLst>
        </pc:spChg>
        <pc:spChg chg="mod">
          <ac:chgData name="Nate Armsberry" userId="f8fef281-f395-4cac-91a1-46dac0566877" providerId="ADAL" clId="{576816E1-8EFC-BF4D-83E9-7538A7BAC159}" dt="2025-02-18T23:01:43.075" v="1467" actId="1076"/>
          <ac:spMkLst>
            <pc:docMk/>
            <pc:sldMk cId="3985567110" sldId="359"/>
            <ac:spMk id="7" creationId="{B815EE79-A997-494B-B726-B707045988BB}"/>
          </ac:spMkLst>
        </pc:spChg>
      </pc:sldChg>
      <pc:sldChg chg="modSp add mod modNotesTx">
        <pc:chgData name="Nate Armsberry" userId="f8fef281-f395-4cac-91a1-46dac0566877" providerId="ADAL" clId="{576816E1-8EFC-BF4D-83E9-7538A7BAC159}" dt="2025-02-18T21:52:23.404" v="632" actId="1036"/>
        <pc:sldMkLst>
          <pc:docMk/>
          <pc:sldMk cId="3980997981" sldId="360"/>
        </pc:sldMkLst>
        <pc:spChg chg="mod">
          <ac:chgData name="Nate Armsberry" userId="f8fef281-f395-4cac-91a1-46dac0566877" providerId="ADAL" clId="{576816E1-8EFC-BF4D-83E9-7538A7BAC159}" dt="2025-02-18T21:52:23.404" v="632" actId="1036"/>
          <ac:spMkLst>
            <pc:docMk/>
            <pc:sldMk cId="3980997981" sldId="360"/>
            <ac:spMk id="7" creationId="{B815EE79-A997-494B-B726-B707045988BB}"/>
          </ac:spMkLst>
        </pc:spChg>
      </pc:sldChg>
      <pc:sldChg chg="addSp delSp modSp add mod ord">
        <pc:chgData name="Nate Armsberry" userId="f8fef281-f395-4cac-91a1-46dac0566877" providerId="ADAL" clId="{576816E1-8EFC-BF4D-83E9-7538A7BAC159}" dt="2025-02-18T22:11:05.995" v="895"/>
        <pc:sldMkLst>
          <pc:docMk/>
          <pc:sldMk cId="3896726435" sldId="361"/>
        </pc:sldMkLst>
        <pc:spChg chg="mod">
          <ac:chgData name="Nate Armsberry" userId="f8fef281-f395-4cac-91a1-46dac0566877" providerId="ADAL" clId="{576816E1-8EFC-BF4D-83E9-7538A7BAC159}" dt="2025-02-18T22:10:01.495" v="888" actId="6549"/>
          <ac:spMkLst>
            <pc:docMk/>
            <pc:sldMk cId="3896726435" sldId="361"/>
            <ac:spMk id="4" creationId="{A2776969-A803-A446-AA24-A4D0C4EEA357}"/>
          </ac:spMkLst>
        </pc:spChg>
        <pc:picChg chg="add mod">
          <ac:chgData name="Nate Armsberry" userId="f8fef281-f395-4cac-91a1-46dac0566877" providerId="ADAL" clId="{576816E1-8EFC-BF4D-83E9-7538A7BAC159}" dt="2025-02-18T22:11:05.995" v="895"/>
          <ac:picMkLst>
            <pc:docMk/>
            <pc:sldMk cId="3896726435" sldId="361"/>
            <ac:picMk id="2" creationId="{21738809-6871-4D42-9D5D-43CD904BBA01}"/>
          </ac:picMkLst>
        </pc:picChg>
        <pc:picChg chg="del">
          <ac:chgData name="Nate Armsberry" userId="f8fef281-f395-4cac-91a1-46dac0566877" providerId="ADAL" clId="{576816E1-8EFC-BF4D-83E9-7538A7BAC159}" dt="2025-02-18T22:10:37.037" v="894" actId="478"/>
          <ac:picMkLst>
            <pc:docMk/>
            <pc:sldMk cId="3896726435" sldId="361"/>
            <ac:picMk id="14" creationId="{21AC413D-014D-0F4C-8343-6BB56016A1A7}"/>
          </ac:picMkLst>
        </pc:picChg>
      </pc:sldChg>
      <pc:sldChg chg="modSp add mod ord">
        <pc:chgData name="Nate Armsberry" userId="f8fef281-f395-4cac-91a1-46dac0566877" providerId="ADAL" clId="{576816E1-8EFC-BF4D-83E9-7538A7BAC159}" dt="2025-02-18T22:07:10.741" v="838" actId="1076"/>
        <pc:sldMkLst>
          <pc:docMk/>
          <pc:sldMk cId="994040098" sldId="362"/>
        </pc:sldMkLst>
        <pc:spChg chg="mod">
          <ac:chgData name="Nate Armsberry" userId="f8fef281-f395-4cac-91a1-46dac0566877" providerId="ADAL" clId="{576816E1-8EFC-BF4D-83E9-7538A7BAC159}" dt="2025-02-18T22:07:10.741" v="838" actId="1076"/>
          <ac:spMkLst>
            <pc:docMk/>
            <pc:sldMk cId="994040098" sldId="362"/>
            <ac:spMk id="7" creationId="{B815EE79-A997-494B-B726-B707045988BB}"/>
          </ac:spMkLst>
        </pc:spChg>
      </pc:sldChg>
      <pc:sldChg chg="delSp modSp add mod">
        <pc:chgData name="Nate Armsberry" userId="f8fef281-f395-4cac-91a1-46dac0566877" providerId="ADAL" clId="{576816E1-8EFC-BF4D-83E9-7538A7BAC159}" dt="2025-02-18T22:23:49.410" v="1074" actId="6549"/>
        <pc:sldMkLst>
          <pc:docMk/>
          <pc:sldMk cId="4261519653" sldId="363"/>
        </pc:sldMkLst>
        <pc:spChg chg="mod">
          <ac:chgData name="Nate Armsberry" userId="f8fef281-f395-4cac-91a1-46dac0566877" providerId="ADAL" clId="{576816E1-8EFC-BF4D-83E9-7538A7BAC159}" dt="2025-02-18T22:23:15.025" v="1022" actId="255"/>
          <ac:spMkLst>
            <pc:docMk/>
            <pc:sldMk cId="4261519653" sldId="363"/>
            <ac:spMk id="7" creationId="{ECB3519C-695A-7649-B1C5-D7CE0DDBEC9C}"/>
          </ac:spMkLst>
        </pc:spChg>
        <pc:spChg chg="mod">
          <ac:chgData name="Nate Armsberry" userId="f8fef281-f395-4cac-91a1-46dac0566877" providerId="ADAL" clId="{576816E1-8EFC-BF4D-83E9-7538A7BAC159}" dt="2025-02-18T22:23:49.410" v="1074" actId="6549"/>
          <ac:spMkLst>
            <pc:docMk/>
            <pc:sldMk cId="4261519653" sldId="363"/>
            <ac:spMk id="8" creationId="{09470801-E1F1-A04A-9203-F41B2C314B42}"/>
          </ac:spMkLst>
        </pc:spChg>
        <pc:picChg chg="del">
          <ac:chgData name="Nate Armsberry" userId="f8fef281-f395-4cac-91a1-46dac0566877" providerId="ADAL" clId="{576816E1-8EFC-BF4D-83E9-7538A7BAC159}" dt="2025-02-18T22:22:59.628" v="1019" actId="478"/>
          <ac:picMkLst>
            <pc:docMk/>
            <pc:sldMk cId="4261519653" sldId="363"/>
            <ac:picMk id="3" creationId="{D1418848-ABF3-084D-B775-9C054E591943}"/>
          </ac:picMkLst>
        </pc:picChg>
        <pc:picChg chg="mod">
          <ac:chgData name="Nate Armsberry" userId="f8fef281-f395-4cac-91a1-46dac0566877" providerId="ADAL" clId="{576816E1-8EFC-BF4D-83E9-7538A7BAC159}" dt="2025-02-18T22:22:50.921" v="1018" actId="1076"/>
          <ac:picMkLst>
            <pc:docMk/>
            <pc:sldMk cId="4261519653" sldId="363"/>
            <ac:picMk id="6" creationId="{4A25FD94-119A-61C5-5144-2C92AA852E38}"/>
          </ac:picMkLst>
        </pc:picChg>
      </pc:sldChg>
      <pc:sldChg chg="modSp add mod setBg">
        <pc:chgData name="Nate Armsberry" userId="f8fef281-f395-4cac-91a1-46dac0566877" providerId="ADAL" clId="{576816E1-8EFC-BF4D-83E9-7538A7BAC159}" dt="2025-02-18T23:02:40.146" v="1468" actId="20577"/>
        <pc:sldMkLst>
          <pc:docMk/>
          <pc:sldMk cId="2767918710" sldId="364"/>
        </pc:sldMkLst>
        <pc:spChg chg="mod">
          <ac:chgData name="Nate Armsberry" userId="f8fef281-f395-4cac-91a1-46dac0566877" providerId="ADAL" clId="{576816E1-8EFC-BF4D-83E9-7538A7BAC159}" dt="2025-02-18T23:02:40.146" v="1468" actId="20577"/>
          <ac:spMkLst>
            <pc:docMk/>
            <pc:sldMk cId="2767918710" sldId="364"/>
            <ac:spMk id="7" creationId="{ECB3519C-695A-7649-B1C5-D7CE0DDBEC9C}"/>
          </ac:spMkLst>
        </pc:spChg>
        <pc:spChg chg="mod">
          <ac:chgData name="Nate Armsberry" userId="f8fef281-f395-4cac-91a1-46dac0566877" providerId="ADAL" clId="{576816E1-8EFC-BF4D-83E9-7538A7BAC159}" dt="2025-02-18T22:30:18.105" v="1238" actId="14100"/>
          <ac:spMkLst>
            <pc:docMk/>
            <pc:sldMk cId="2767918710" sldId="364"/>
            <ac:spMk id="8" creationId="{09470801-E1F1-A04A-9203-F41B2C314B42}"/>
          </ac:spMkLst>
        </pc:spChg>
        <pc:picChg chg="mod">
          <ac:chgData name="Nate Armsberry" userId="f8fef281-f395-4cac-91a1-46dac0566877" providerId="ADAL" clId="{576816E1-8EFC-BF4D-83E9-7538A7BAC159}" dt="2025-02-18T22:26:59.154" v="1186" actId="29295"/>
          <ac:picMkLst>
            <pc:docMk/>
            <pc:sldMk cId="2767918710" sldId="364"/>
            <ac:picMk id="5" creationId="{7EA392CE-48CB-0E0E-6F22-216E64803898}"/>
          </ac:picMkLst>
        </pc:picChg>
        <pc:picChg chg="mod">
          <ac:chgData name="Nate Armsberry" userId="f8fef281-f395-4cac-91a1-46dac0566877" providerId="ADAL" clId="{576816E1-8EFC-BF4D-83E9-7538A7BAC159}" dt="2025-02-18T22:26:50.169" v="1152" actId="29295"/>
          <ac:picMkLst>
            <pc:docMk/>
            <pc:sldMk cId="2767918710" sldId="364"/>
            <ac:picMk id="6" creationId="{4A25FD94-119A-61C5-5144-2C92AA852E38}"/>
          </ac:picMkLst>
        </pc:picChg>
        <pc:cxnChg chg="mod">
          <ac:chgData name="Nate Armsberry" userId="f8fef281-f395-4cac-91a1-46dac0566877" providerId="ADAL" clId="{576816E1-8EFC-BF4D-83E9-7538A7BAC159}" dt="2025-02-18T22:26:32.065" v="1082" actId="208"/>
          <ac:cxnSpMkLst>
            <pc:docMk/>
            <pc:sldMk cId="2767918710" sldId="364"/>
            <ac:cxnSpMk id="4" creationId="{3566C0DA-C283-D19B-4738-47CF0ACC7D96}"/>
          </ac:cxnSpMkLst>
        </pc:cxnChg>
      </pc:sldChg>
      <pc:sldChg chg="modSp add mod ord">
        <pc:chgData name="Nate Armsberry" userId="f8fef281-f395-4cac-91a1-46dac0566877" providerId="ADAL" clId="{576816E1-8EFC-BF4D-83E9-7538A7BAC159}" dt="2025-02-18T22:31:44.398" v="1289" actId="1036"/>
        <pc:sldMkLst>
          <pc:docMk/>
          <pc:sldMk cId="3640748633" sldId="365"/>
        </pc:sldMkLst>
        <pc:spChg chg="mod">
          <ac:chgData name="Nate Armsberry" userId="f8fef281-f395-4cac-91a1-46dac0566877" providerId="ADAL" clId="{576816E1-8EFC-BF4D-83E9-7538A7BAC159}" dt="2025-02-18T22:31:44.398" v="1289" actId="1036"/>
          <ac:spMkLst>
            <pc:docMk/>
            <pc:sldMk cId="3640748633" sldId="365"/>
            <ac:spMk id="4" creationId="{E353C1CC-E259-874C-8D27-97009FFA0A8E}"/>
          </ac:spMkLst>
        </pc:spChg>
        <pc:spChg chg="mod">
          <ac:chgData name="Nate Armsberry" userId="f8fef281-f395-4cac-91a1-46dac0566877" providerId="ADAL" clId="{576816E1-8EFC-BF4D-83E9-7538A7BAC159}" dt="2025-02-18T22:31:28.499" v="1253" actId="403"/>
          <ac:spMkLst>
            <pc:docMk/>
            <pc:sldMk cId="3640748633" sldId="365"/>
            <ac:spMk id="7" creationId="{B815EE79-A997-494B-B726-B707045988BB}"/>
          </ac:spMkLst>
        </pc:spChg>
      </pc:sldChg>
      <pc:sldChg chg="modSp add mod">
        <pc:chgData name="Nate Armsberry" userId="f8fef281-f395-4cac-91a1-46dac0566877" providerId="ADAL" clId="{576816E1-8EFC-BF4D-83E9-7538A7BAC159}" dt="2025-02-18T22:44:36.097" v="1420" actId="1076"/>
        <pc:sldMkLst>
          <pc:docMk/>
          <pc:sldMk cId="1445492437" sldId="366"/>
        </pc:sldMkLst>
        <pc:spChg chg="mod">
          <ac:chgData name="Nate Armsberry" userId="f8fef281-f395-4cac-91a1-46dac0566877" providerId="ADAL" clId="{576816E1-8EFC-BF4D-83E9-7538A7BAC159}" dt="2025-02-18T22:44:36.097" v="1420" actId="1076"/>
          <ac:spMkLst>
            <pc:docMk/>
            <pc:sldMk cId="1445492437" sldId="366"/>
            <ac:spMk id="3" creationId="{70FB803F-B376-22DE-710F-147422FF045C}"/>
          </ac:spMkLst>
        </pc:spChg>
        <pc:spChg chg="mod">
          <ac:chgData name="Nate Armsberry" userId="f8fef281-f395-4cac-91a1-46dac0566877" providerId="ADAL" clId="{576816E1-8EFC-BF4D-83E9-7538A7BAC159}" dt="2025-02-18T22:43:02.709" v="1384" actId="6549"/>
          <ac:spMkLst>
            <pc:docMk/>
            <pc:sldMk cId="1445492437" sldId="366"/>
            <ac:spMk id="7" creationId="{843CD8F0-31F4-8298-8548-834806D18F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10</a:t>
            </a:fld>
            <a:endParaRPr lang="en-AU"/>
          </a:p>
        </p:txBody>
      </p:sp>
    </p:spTree>
    <p:extLst>
      <p:ext uri="{BB962C8B-B14F-4D97-AF65-F5344CB8AC3E}">
        <p14:creationId xmlns:p14="http://schemas.microsoft.com/office/powerpoint/2010/main" val="113979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1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77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14</a:t>
            </a:fld>
            <a:endParaRPr lang="en-AU"/>
          </a:p>
        </p:txBody>
      </p:sp>
    </p:spTree>
    <p:extLst>
      <p:ext uri="{BB962C8B-B14F-4D97-AF65-F5344CB8AC3E}">
        <p14:creationId xmlns:p14="http://schemas.microsoft.com/office/powerpoint/2010/main" val="161690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15</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for 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72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2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FF0000"/>
                </a:solidFill>
              </a:rPr>
              <a:t>CONTENT WARING: Some students may find the content in this clip distressing.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14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339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8</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9</a:t>
            </a:fld>
            <a:endParaRPr lang="en-AU"/>
          </a:p>
        </p:txBody>
      </p:sp>
    </p:spTree>
    <p:extLst>
      <p:ext uri="{BB962C8B-B14F-4D97-AF65-F5344CB8AC3E}">
        <p14:creationId xmlns:p14="http://schemas.microsoft.com/office/powerpoint/2010/main" val="225465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jcsIiqr6Wlw?feature=oembed" TargetMode="External"/><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publicchristianity.org/video/the-origins-of-western-healthcar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CHRISTIANS WHO CARE</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The Christian Origins of Western Healthcare</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alphaModFix amt="54000"/>
          </a:blip>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duotone>
              <a:schemeClr val="bg2">
                <a:shade val="45000"/>
                <a:satMod val="135000"/>
              </a:schemeClr>
              <a:prstClr val="white"/>
            </a:duotone>
            <a:alphaModFix amt="35000"/>
          </a:blip>
          <a:srcRect b="23639"/>
          <a:stretch/>
        </p:blipFill>
        <p:spPr>
          <a:xfrm>
            <a:off x="392793" y="315687"/>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32080" y="597926"/>
            <a:ext cx="9960652" cy="4887687"/>
          </a:xfrm>
        </p:spPr>
        <p:txBody>
          <a:bodyPr>
            <a:noAutofit/>
          </a:bodyPr>
          <a:lstStyle/>
          <a:p>
            <a:pPr algn="l">
              <a:lnSpc>
                <a:spcPct val="114000"/>
              </a:lnSpc>
            </a:pPr>
            <a:r>
              <a:rPr lang="en-AU" sz="27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This Jesus of Nazareth, the incarnate gospel of love, this “Redeemer” bringing salvation and victory to the poor, the sick, the sinners – was he not really temptation in its most sinister and irresistible form? </a:t>
            </a:r>
          </a:p>
          <a:p>
            <a:pPr algn="l">
              <a:lnSpc>
                <a:spcPct val="114000"/>
              </a:lnSpc>
            </a:pPr>
            <a:r>
              <a:rPr lang="en-AU" sz="27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Preventing the sick from making the healthy sick – this ought to be our supreme object in the world. But for this it is above all essential that the healthy remain separated from the sick, that they should even guard themselves from the look of the sick, that they not even associate with the sick…The higher must not degrade itself by becoming the tool of the lower.</a:t>
            </a:r>
          </a:p>
        </p:txBody>
      </p:sp>
      <p:sp>
        <p:nvSpPr>
          <p:cNvPr id="8" name="TextBox 7">
            <a:extLst>
              <a:ext uri="{FF2B5EF4-FFF2-40B4-BE49-F238E27FC236}">
                <a16:creationId xmlns:a16="http://schemas.microsoft.com/office/drawing/2014/main" id="{09470801-E1F1-A04A-9203-F41B2C314B42}"/>
              </a:ext>
            </a:extLst>
          </p:cNvPr>
          <p:cNvSpPr txBox="1"/>
          <p:nvPr/>
        </p:nvSpPr>
        <p:spPr>
          <a:xfrm>
            <a:off x="8600660" y="6110513"/>
            <a:ext cx="2992071" cy="369332"/>
          </a:xfrm>
          <a:prstGeom prst="rect">
            <a:avLst/>
          </a:prstGeom>
          <a:noFill/>
        </p:spPr>
        <p:txBody>
          <a:bodyPr wrap="square">
            <a:spAutoFit/>
          </a:bodyPr>
          <a:lstStyle/>
          <a:p>
            <a:pPr algn="r"/>
            <a:r>
              <a:rPr lang="en-AU" sz="1800" b="1" dirty="0">
                <a:solidFill>
                  <a:schemeClr val="bg2">
                    <a:lumMod val="50000"/>
                  </a:schemeClr>
                </a:solidFill>
                <a:effectLst/>
                <a:latin typeface="Quasimoda Bold" pitchFamily="2" charset="77"/>
                <a:ea typeface="Inter Medium" panose="02000503000000020004" pitchFamily="2" charset="0"/>
                <a:cs typeface="Calibri" panose="020F0502020204030204" pitchFamily="34" charset="0"/>
              </a:rPr>
              <a:t>FRIEDRICH NIETSECHE</a:t>
            </a:r>
          </a:p>
        </p:txBody>
      </p:sp>
    </p:spTree>
    <p:extLst>
      <p:ext uri="{BB962C8B-B14F-4D97-AF65-F5344CB8AC3E}">
        <p14:creationId xmlns:p14="http://schemas.microsoft.com/office/powerpoint/2010/main" val="276791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906858" y="1625378"/>
            <a:ext cx="8378283" cy="2626360"/>
          </a:xfrm>
        </p:spPr>
        <p:txBody>
          <a:bodyPr anchor="ctr">
            <a:noAutofit/>
          </a:bodyPr>
          <a:lstStyle/>
          <a:p>
            <a:pPr>
              <a:lnSpc>
                <a:spcPct val="110000"/>
              </a:lnSpc>
            </a:pPr>
            <a:r>
              <a:rPr lang="en-AU" sz="5400" dirty="0">
                <a:solidFill>
                  <a:srgbClr val="484FFF"/>
                </a:solidFill>
                <a:latin typeface="Quasimoda Bold" pitchFamily="2" charset="77"/>
                <a:ea typeface="Inter" panose="02000503000000020004" pitchFamily="2" charset="0"/>
                <a:cs typeface="Calibri" panose="020F0502020204030204" pitchFamily="34" charset="0"/>
              </a:rPr>
              <a:t>Nature intended the strong to thrive and the weak to disappear.</a:t>
            </a:r>
          </a:p>
        </p:txBody>
      </p:sp>
      <p:sp>
        <p:nvSpPr>
          <p:cNvPr id="4" name="Title 1">
            <a:extLst>
              <a:ext uri="{FF2B5EF4-FFF2-40B4-BE49-F238E27FC236}">
                <a16:creationId xmlns:a16="http://schemas.microsoft.com/office/drawing/2014/main" id="{E353C1CC-E259-874C-8D27-97009FFA0A8E}"/>
              </a:ext>
            </a:extLst>
          </p:cNvPr>
          <p:cNvSpPr txBox="1">
            <a:spLocks/>
          </p:cNvSpPr>
          <p:nvPr/>
        </p:nvSpPr>
        <p:spPr>
          <a:xfrm>
            <a:off x="1906858" y="4530032"/>
            <a:ext cx="8378283" cy="8588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2800" dirty="0">
                <a:solidFill>
                  <a:schemeClr val="bg1"/>
                </a:solidFill>
                <a:latin typeface="Quasimoda Bold" pitchFamily="2" charset="77"/>
                <a:ea typeface="Inter" panose="02000503000000020004" pitchFamily="2" charset="0"/>
                <a:cs typeface="Calibri" panose="020F0502020204030204" pitchFamily="34" charset="0"/>
              </a:rPr>
              <a:t>(Mini-Debate)</a:t>
            </a:r>
          </a:p>
        </p:txBody>
      </p:sp>
    </p:spTree>
    <p:extLst>
      <p:ext uri="{BB962C8B-B14F-4D97-AF65-F5344CB8AC3E}">
        <p14:creationId xmlns:p14="http://schemas.microsoft.com/office/powerpoint/2010/main" val="3640748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10899" y="433706"/>
            <a:ext cx="9970201" cy="5068979"/>
          </a:xfrm>
        </p:spPr>
        <p:txBody>
          <a:bodyPr>
            <a:noAutofit/>
          </a:bodyPr>
          <a:lstStyle/>
          <a:p>
            <a:pPr algn="l">
              <a:lnSpc>
                <a:spcPct val="130000"/>
              </a:lnSpc>
            </a:pPr>
            <a:r>
              <a:rPr lang="en-AU" dirty="0">
                <a:solidFill>
                  <a:srgbClr val="484FFF"/>
                </a:solidFill>
                <a:latin typeface="Inter Light" panose="02000503000000020004" pitchFamily="2" charset="0"/>
                <a:ea typeface="Inter Light" panose="02000503000000020004" pitchFamily="2" charset="0"/>
                <a:cs typeface="Calibri" panose="020F0502020204030204" pitchFamily="34" charset="0"/>
              </a:rPr>
              <a:t>[Jesus]</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left the meeting place and went to Simon’s house. Simon’s mother-in-law was running a high fever and they asked him to do something for her. He stood over her, told the fever to leave – and it left. Before they knew it, she was up getting dinner for them.</a:t>
            </a:r>
          </a:p>
          <a:p>
            <a:pPr algn="l">
              <a:lnSpc>
                <a:spcPct val="130000"/>
              </a:lnSpc>
            </a:pP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When the sun went down, everyone who had anyone sick with some ailment or other brought them to him. One by one he placed his hands on them and healed them. Demons left in droves, screaming, “Son of God! You’re the Son of God!” But he shut them up, refusing to let them speak because they knew too much, they knew him to be the Messiah.</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LUKE 4.38-41 (MSG)</a:t>
            </a:r>
          </a:p>
        </p:txBody>
      </p:sp>
    </p:spTree>
    <p:extLst>
      <p:ext uri="{BB962C8B-B14F-4D97-AF65-F5344CB8AC3E}">
        <p14:creationId xmlns:p14="http://schemas.microsoft.com/office/powerpoint/2010/main" val="3208037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74643" y="567479"/>
            <a:ext cx="10442713" cy="4759896"/>
          </a:xfrm>
        </p:spPr>
        <p:txBody>
          <a:bodyPr>
            <a:noAutofit/>
          </a:bodyPr>
          <a:lstStyle/>
          <a:p>
            <a:pPr algn="l">
              <a:lnSpc>
                <a:spcPct val="130000"/>
              </a:lnSpc>
            </a:pPr>
            <a:r>
              <a:rPr lang="en-AU" sz="2500"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28</a:t>
            </a:r>
            <a:r>
              <a:rPr lang="en-AU" sz="2500" dirty="0">
                <a:solidFill>
                  <a:srgbClr val="484FFF"/>
                </a:solidFill>
                <a:latin typeface="Inter Light" panose="02000503000000020004" pitchFamily="2" charset="0"/>
                <a:ea typeface="Inter Light" panose="02000503000000020004" pitchFamily="2" charset="0"/>
                <a:cs typeface="Calibri" panose="020F0502020204030204" pitchFamily="34" charset="0"/>
              </a:rPr>
              <a:t> One of the teachers of religious law was standing there listening to the debate. He realized that Jesus had answered well, so he asked, “Of all the commandments, which is the most important?”</a:t>
            </a:r>
          </a:p>
          <a:p>
            <a:pPr algn="l">
              <a:lnSpc>
                <a:spcPct val="130000"/>
              </a:lnSpc>
            </a:pPr>
            <a:r>
              <a:rPr lang="en-AU" sz="2500"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29</a:t>
            </a:r>
            <a:r>
              <a:rPr lang="en-AU" sz="2500" dirty="0">
                <a:solidFill>
                  <a:srgbClr val="484FFF"/>
                </a:solidFill>
                <a:latin typeface="Inter Light" panose="02000503000000020004" pitchFamily="2" charset="0"/>
                <a:ea typeface="Inter Light" panose="02000503000000020004" pitchFamily="2" charset="0"/>
                <a:cs typeface="Calibri" panose="020F0502020204030204" pitchFamily="34" charset="0"/>
              </a:rPr>
              <a:t> Jesus replied, “The most important commandment is this: ‘Listen, O Israel! The Lord our God is the one and only Lord. </a:t>
            </a:r>
            <a:r>
              <a:rPr lang="en-AU" sz="2500"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30</a:t>
            </a:r>
            <a:r>
              <a:rPr lang="en-AU" sz="2500" dirty="0">
                <a:solidFill>
                  <a:srgbClr val="484FFF"/>
                </a:solidFill>
                <a:latin typeface="Inter Light" panose="02000503000000020004" pitchFamily="2" charset="0"/>
                <a:ea typeface="Inter Light" panose="02000503000000020004" pitchFamily="2" charset="0"/>
                <a:cs typeface="Calibri" panose="020F0502020204030204" pitchFamily="34" charset="0"/>
              </a:rPr>
              <a:t> And you must love the Lord your God with all your heart, all your soul, all your mind, and all your strength.’ </a:t>
            </a:r>
            <a:r>
              <a:rPr lang="en-AU" sz="2500" baseline="30000" dirty="0">
                <a:solidFill>
                  <a:srgbClr val="484FFF"/>
                </a:solidFill>
                <a:latin typeface="Inter Light" panose="02000503000000020004" pitchFamily="2" charset="0"/>
                <a:ea typeface="Inter Light" panose="02000503000000020004" pitchFamily="2" charset="0"/>
                <a:cs typeface="Calibri" panose="020F0502020204030204" pitchFamily="34" charset="0"/>
              </a:rPr>
              <a:t>31</a:t>
            </a:r>
            <a:r>
              <a:rPr lang="en-AU" sz="2500" dirty="0">
                <a:solidFill>
                  <a:srgbClr val="484FFF"/>
                </a:solidFill>
                <a:latin typeface="Inter Light" panose="02000503000000020004" pitchFamily="2" charset="0"/>
                <a:ea typeface="Inter Light" panose="02000503000000020004" pitchFamily="2" charset="0"/>
                <a:cs typeface="Calibri" panose="020F0502020204030204" pitchFamily="34" charset="0"/>
              </a:rPr>
              <a:t> The second is equally important: ‘Love your neighbour as yourself.’ No other commandment is greater than these.”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MARK (NLT)</a:t>
            </a:r>
          </a:p>
        </p:txBody>
      </p:sp>
    </p:spTree>
    <p:extLst>
      <p:ext uri="{BB962C8B-B14F-4D97-AF65-F5344CB8AC3E}">
        <p14:creationId xmlns:p14="http://schemas.microsoft.com/office/powerpoint/2010/main" val="1445492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366CD3-EA7F-EE4C-81E5-42EFB7A25678}"/>
              </a:ext>
            </a:extLst>
          </p:cNvPr>
          <p:cNvSpPr txBox="1"/>
          <p:nvPr/>
        </p:nvSpPr>
        <p:spPr>
          <a:xfrm>
            <a:off x="3046880" y="709543"/>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RESPOND:</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411219" y="1764279"/>
            <a:ext cx="10157309" cy="364628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Who is Jesus talking about when he says “your neighbour”?</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Describe a scenario that demonstrates what loving another person as yourself would look like.</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Explain how the early Christians interpreted this teaching.</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2702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906858" y="1848400"/>
            <a:ext cx="8378283" cy="2626360"/>
          </a:xfrm>
        </p:spPr>
        <p:txBody>
          <a:bodyPr anchor="ctr">
            <a:noAutofit/>
          </a:bodyPr>
          <a:lstStyle/>
          <a:p>
            <a:pPr>
              <a:lnSpc>
                <a:spcPct val="110000"/>
              </a:lnSpc>
            </a:pPr>
            <a:r>
              <a:rPr lang="en-AU" sz="4800" dirty="0">
                <a:solidFill>
                  <a:srgbClr val="484FFF"/>
                </a:solidFill>
                <a:latin typeface="Quasimoda Bold" pitchFamily="2" charset="77"/>
                <a:ea typeface="Inter" panose="02000503000000020004" pitchFamily="2" charset="0"/>
                <a:cs typeface="Calibri" panose="020F0502020204030204" pitchFamily="34" charset="0"/>
              </a:rPr>
              <a:t>How responsible are we for the wellbeing of others?</a:t>
            </a:r>
          </a:p>
        </p:txBody>
      </p:sp>
    </p:spTree>
    <p:extLst>
      <p:ext uri="{BB962C8B-B14F-4D97-AF65-F5344CB8AC3E}">
        <p14:creationId xmlns:p14="http://schemas.microsoft.com/office/powerpoint/2010/main" val="110204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390749" y="1519361"/>
            <a:ext cx="9410499" cy="2626360"/>
          </a:xfrm>
        </p:spPr>
        <p:txBody>
          <a:bodyPr anchor="ctr">
            <a:noAutofit/>
          </a:bodyPr>
          <a:lstStyle/>
          <a:p>
            <a:pPr>
              <a:lnSpc>
                <a:spcPct val="110000"/>
              </a:lnSpc>
            </a:pPr>
            <a:r>
              <a:rPr lang="en-AU" sz="4800" dirty="0">
                <a:solidFill>
                  <a:srgbClr val="484FFF"/>
                </a:solidFill>
                <a:latin typeface="Quasimoda Bold" pitchFamily="2" charset="77"/>
                <a:ea typeface="Inter" panose="02000503000000020004" pitchFamily="2" charset="0"/>
                <a:cs typeface="Calibri" panose="020F0502020204030204" pitchFamily="34" charset="0"/>
              </a:rPr>
              <a:t>Describe an experience where you or a family member were sick enough to need healthcare.</a:t>
            </a:r>
          </a:p>
        </p:txBody>
      </p:sp>
      <p:sp>
        <p:nvSpPr>
          <p:cNvPr id="4" name="Title 1">
            <a:extLst>
              <a:ext uri="{FF2B5EF4-FFF2-40B4-BE49-F238E27FC236}">
                <a16:creationId xmlns:a16="http://schemas.microsoft.com/office/drawing/2014/main" id="{E353C1CC-E259-874C-8D27-97009FFA0A8E}"/>
              </a:ext>
            </a:extLst>
          </p:cNvPr>
          <p:cNvSpPr txBox="1">
            <a:spLocks/>
          </p:cNvSpPr>
          <p:nvPr/>
        </p:nvSpPr>
        <p:spPr>
          <a:xfrm>
            <a:off x="1906858" y="4251738"/>
            <a:ext cx="8378283" cy="8588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2800" dirty="0">
                <a:solidFill>
                  <a:schemeClr val="bg1"/>
                </a:solidFill>
                <a:latin typeface="Quasimoda Bold" pitchFamily="2" charset="77"/>
                <a:ea typeface="Inter" panose="02000503000000020004" pitchFamily="2" charset="0"/>
                <a:cs typeface="Calibri" panose="020F0502020204030204" pitchFamily="34" charset="0"/>
              </a:rPr>
              <a:t>(PAIR &amp; SHARE)</a:t>
            </a:r>
          </a:p>
        </p:txBody>
      </p:sp>
    </p:spTree>
    <p:extLst>
      <p:ext uri="{BB962C8B-B14F-4D97-AF65-F5344CB8AC3E}">
        <p14:creationId xmlns:p14="http://schemas.microsoft.com/office/powerpoint/2010/main" val="398556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906858" y="1982212"/>
            <a:ext cx="8378283" cy="2626360"/>
          </a:xfrm>
        </p:spPr>
        <p:txBody>
          <a:bodyPr anchor="ctr">
            <a:noAutofit/>
          </a:bodyPr>
          <a:lstStyle/>
          <a:p>
            <a:pPr>
              <a:lnSpc>
                <a:spcPct val="110000"/>
              </a:lnSpc>
            </a:pPr>
            <a:r>
              <a:rPr lang="en-AU" sz="4800" dirty="0">
                <a:solidFill>
                  <a:srgbClr val="484FFF"/>
                </a:solidFill>
                <a:latin typeface="Quasimoda Bold" pitchFamily="2" charset="77"/>
                <a:ea typeface="Inter" panose="02000503000000020004" pitchFamily="2" charset="0"/>
                <a:cs typeface="Calibri" panose="020F0502020204030204" pitchFamily="34" charset="0"/>
              </a:rPr>
              <a:t>Which disease would you eradicate from the world if you could?</a:t>
            </a:r>
          </a:p>
        </p:txBody>
      </p:sp>
    </p:spTree>
    <p:extLst>
      <p:ext uri="{BB962C8B-B14F-4D97-AF65-F5344CB8AC3E}">
        <p14:creationId xmlns:p14="http://schemas.microsoft.com/office/powerpoint/2010/main" val="3980997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descr="Ebola Virus Outbreak 2014: A Village Devastated | The New York Times">
            <a:hlinkClick r:id="" action="ppaction://media"/>
            <a:extLst>
              <a:ext uri="{FF2B5EF4-FFF2-40B4-BE49-F238E27FC236}">
                <a16:creationId xmlns:a16="http://schemas.microsoft.com/office/drawing/2014/main" id="{2E29A713-2840-0648-B30C-25D6B856624F}"/>
              </a:ext>
            </a:extLst>
          </p:cNvPr>
          <p:cNvPicPr>
            <a:picLocks noRot="1" noChangeAspect="1"/>
          </p:cNvPicPr>
          <p:nvPr>
            <a:videoFile r:link="rId1"/>
          </p:nvPr>
        </p:nvPicPr>
        <p:blipFill>
          <a:blip r:embed="rId4"/>
          <a:stretch>
            <a:fillRect/>
          </a:stretch>
        </p:blipFill>
        <p:spPr>
          <a:xfrm>
            <a:off x="1756707" y="651528"/>
            <a:ext cx="8676710" cy="4902341"/>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2014 EBOLA OUTBREAK IN SIERRA LEONNE</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774902" y="1993364"/>
            <a:ext cx="8642196" cy="2626360"/>
          </a:xfrm>
        </p:spPr>
        <p:txBody>
          <a:bodyPr anchor="ctr">
            <a:noAutofit/>
          </a:bodyPr>
          <a:lstStyle/>
          <a:p>
            <a:pPr>
              <a:lnSpc>
                <a:spcPct val="110000"/>
              </a:lnSpc>
            </a:pPr>
            <a:r>
              <a:rPr lang="en-AU" sz="4800" dirty="0">
                <a:solidFill>
                  <a:srgbClr val="484FFF"/>
                </a:solidFill>
                <a:latin typeface="Quasimoda Bold" pitchFamily="2" charset="77"/>
                <a:ea typeface="Inter" panose="02000503000000020004" pitchFamily="2" charset="0"/>
                <a:cs typeface="Calibri" panose="020F0502020204030204" pitchFamily="34" charset="0"/>
              </a:rPr>
              <a:t>How important is it for a society to provide affordable, quality healthcare?</a:t>
            </a:r>
          </a:p>
        </p:txBody>
      </p:sp>
    </p:spTree>
    <p:extLst>
      <p:ext uri="{BB962C8B-B14F-4D97-AF65-F5344CB8AC3E}">
        <p14:creationId xmlns:p14="http://schemas.microsoft.com/office/powerpoint/2010/main" val="99404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1738809-6871-4D42-9D5D-43CD904BBA01}"/>
              </a:ext>
            </a:extLst>
          </p:cNvPr>
          <p:cNvPicPr>
            <a:picLocks noChangeAspect="1"/>
          </p:cNvPicPr>
          <p:nvPr/>
        </p:nvPicPr>
        <p:blipFill>
          <a:blip r:embed="rId4"/>
          <a:stretch>
            <a:fillRect/>
          </a:stretch>
        </p:blipFill>
        <p:spPr>
          <a:xfrm>
            <a:off x="1756707" y="640281"/>
            <a:ext cx="8678620"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ORIGINS OF WESTERN HEALTHCARE</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389672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1418848-ABF3-084D-B775-9C054E5919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26" b="89775" l="9983" r="95734">
                        <a14:foregroundMark x1="17150" y1="62132" x2="15529" y2="74870"/>
                        <a14:foregroundMark x1="15529" y1="74870" x2="25853" y2="80936"/>
                        <a14:foregroundMark x1="25853" y1="80936" x2="67577" y2="83709"/>
                        <a14:foregroundMark x1="67577" y1="83709" x2="93686" y2="80416"/>
                        <a14:foregroundMark x1="93686" y1="80416" x2="94113" y2="80416"/>
                        <a14:foregroundMark x1="95734" y1="88735" x2="79266" y2="88995"/>
                        <a14:foregroundMark x1="83688" y1="56153" x2="82253" y2="55373"/>
                        <a14:foregroundMark x1="87005" y1="57956" x2="86533" y2="57700"/>
                        <a14:foregroundMark x1="80411" y1="52856" x2="80034" y2="52340"/>
                        <a14:foregroundMark x1="82253" y1="55373" x2="81902" y2="54893"/>
                        <a14:foregroundMark x1="80034" y1="52166" x2="80613" y2="52695"/>
                        <a14:foregroundMark x1="83191" y1="55719" x2="84331" y2="56153"/>
                        <a14:foregroundMark x1="68686" y1="11698" x2="61689" y2="7626"/>
                        <a14:foregroundMark x1="61689" y1="7626" x2="53498" y2="6499"/>
                        <a14:foregroundMark x1="53498" y1="6499" x2="42577" y2="8146"/>
                        <a14:foregroundMark x1="51621" y1="3206" x2="58106" y2="2426"/>
                        <a14:foregroundMark x1="83362" y1="58406" x2="88055" y2="61352"/>
                        <a14:foregroundMark x1="83191" y1="57019" x2="88055" y2="61525"/>
                        <a14:foregroundMark x1="83703" y1="57019" x2="89078" y2="61872"/>
                        <a14:foregroundMark x1="79608" y1="52600" x2="81826" y2="55459"/>
                        <a14:foregroundMark x1="79778" y1="52426" x2="83020" y2="55979"/>
                        <a14:backgroundMark x1="84983" y1="55286" x2="89078" y2="59879"/>
                        <a14:backgroundMark x1="14590" y1="58925" x2="16638" y2="58059"/>
                        <a14:backgroundMark x1="85324" y1="56153" x2="85324" y2="56153"/>
                        <a14:backgroundMark x1="84300" y1="55806" x2="84708" y2="56157"/>
                      </a14:backgroundRemoval>
                    </a14:imgEffect>
                  </a14:imgLayer>
                </a14:imgProps>
              </a:ext>
            </a:extLst>
          </a:blip>
          <a:srcRect r="8004" b="8657"/>
          <a:stretch/>
        </p:blipFill>
        <p:spPr>
          <a:xfrm>
            <a:off x="8684626" y="3429000"/>
            <a:ext cx="3507374" cy="3429000"/>
          </a:xfrm>
          <a:prstGeom prst="rect">
            <a:avLst/>
          </a:prstGeom>
        </p:spPr>
      </p:pic>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5"/>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6">
            <a:alphaModFix amt="35000"/>
          </a:blip>
          <a:srcRect b="23639"/>
          <a:stretch/>
        </p:blipFill>
        <p:spPr>
          <a:xfrm>
            <a:off x="1462017" y="994228"/>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499984" y="1390529"/>
            <a:ext cx="6789047" cy="3428994"/>
          </a:xfrm>
        </p:spPr>
        <p:txBody>
          <a:bodyPr>
            <a:noAutofit/>
          </a:bodyPr>
          <a:lstStyle/>
          <a:p>
            <a:pPr>
              <a:lnSpc>
                <a:spcPct val="114000"/>
              </a:lnSpc>
            </a:pPr>
            <a:r>
              <a:rPr lang="en-AU" sz="36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Christians believe that each person is made in the image of God, and thus each person should be cared for, even if they are very ill.</a:t>
            </a:r>
          </a:p>
        </p:txBody>
      </p:sp>
      <p:sp>
        <p:nvSpPr>
          <p:cNvPr id="8" name="TextBox 7">
            <a:extLst>
              <a:ext uri="{FF2B5EF4-FFF2-40B4-BE49-F238E27FC236}">
                <a16:creationId xmlns:a16="http://schemas.microsoft.com/office/drawing/2014/main" id="{09470801-E1F1-A04A-9203-F41B2C314B42}"/>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DR LYNN COHICK</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34458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392793" y="315687"/>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32080" y="597926"/>
            <a:ext cx="9960652" cy="4887687"/>
          </a:xfrm>
        </p:spPr>
        <p:txBody>
          <a:bodyPr>
            <a:noAutofit/>
          </a:bodyPr>
          <a:lstStyle/>
          <a:p>
            <a:pPr algn="l">
              <a:lnSpc>
                <a:spcPct val="114000"/>
              </a:lnSpc>
            </a:pPr>
            <a:r>
              <a:rPr lang="en-AU" sz="27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She founded an infirmary and gathered into it sufferers from the streets, giving a nurse’s care to poor bodies worn with sickness and hunger – maimed noses, lost eyes, scorched feet, leprous arms, swollen bellies. How often she carried on her own shoulders poor filthy wretches tortured by epilepsy! How often did she wash away the purulent matters from wounds which others could not even endure to look at! She gave food with her own hands, and even when a man was but a breathing corpse, she would moisten his lips with drops of water. Rome was not large enough for her kindness.</a:t>
            </a:r>
          </a:p>
        </p:txBody>
      </p:sp>
      <p:sp>
        <p:nvSpPr>
          <p:cNvPr id="8" name="TextBox 7">
            <a:extLst>
              <a:ext uri="{FF2B5EF4-FFF2-40B4-BE49-F238E27FC236}">
                <a16:creationId xmlns:a16="http://schemas.microsoft.com/office/drawing/2014/main" id="{09470801-E1F1-A04A-9203-F41B2C314B42}"/>
              </a:ext>
            </a:extLst>
          </p:cNvPr>
          <p:cNvSpPr txBox="1"/>
          <p:nvPr/>
        </p:nvSpPr>
        <p:spPr>
          <a:xfrm>
            <a:off x="6096000" y="6110513"/>
            <a:ext cx="5496732"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JEROME’s description of FABIOLA</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4261519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B83C4B-2887-4F18-9CD9-753EB1068D87}">
  <ds:schemaRefs>
    <ds:schemaRef ds:uri="http://purl.org/dc/term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elements/1.1/"/>
    <ds:schemaRef ds:uri="http://www.w3.org/XML/1998/namespace"/>
    <ds:schemaRef ds:uri="77645853-307d-4b05-be0b-9da5414d87ee"/>
    <ds:schemaRef ds:uri="http://schemas.microsoft.com/office/infopath/2007/PartnerControls"/>
    <ds:schemaRef ds:uri="5661967f-e2ac-499a-9bcc-291dead05cda"/>
  </ds:schemaRefs>
</ds:datastoreItem>
</file>

<file path=customXml/itemProps2.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851A8F-54FF-4098-91E0-9D8A4E9914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9211</TotalTime>
  <Words>961</Words>
  <Application>Microsoft Macintosh PowerPoint</Application>
  <PresentationFormat>Widescreen</PresentationFormat>
  <Paragraphs>62</Paragraphs>
  <Slides>16</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Quasimoda Bold</vt:lpstr>
      <vt:lpstr>Inter</vt:lpstr>
      <vt:lpstr>Calibri</vt:lpstr>
      <vt:lpstr>Aptos</vt:lpstr>
      <vt:lpstr>Arial</vt:lpstr>
      <vt:lpstr>Inter Light</vt:lpstr>
      <vt:lpstr>Inter Medium</vt:lpstr>
      <vt:lpstr>Aptos Display</vt:lpstr>
      <vt:lpstr>Office Theme</vt:lpstr>
      <vt:lpstr>CHRISTIANS WHO CARE</vt:lpstr>
      <vt:lpstr>How responsible are we for the wellbeing of others?</vt:lpstr>
      <vt:lpstr>Describe an experience where you or a family member were sick enough to need healthcare.</vt:lpstr>
      <vt:lpstr>Which disease would you eradicate from the world if you could?</vt:lpstr>
      <vt:lpstr>PowerPoint Presentation</vt:lpstr>
      <vt:lpstr>How important is it for a society to provide affordable, quality healthcare?</vt:lpstr>
      <vt:lpstr>PowerPoint Presentation</vt:lpstr>
      <vt:lpstr>PowerPoint Presentation</vt:lpstr>
      <vt:lpstr>PowerPoint Presentation</vt:lpstr>
      <vt:lpstr>PowerPoint Presentation</vt:lpstr>
      <vt:lpstr>Nature intended the strong to thrive and the weak to disappear.</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2025-02-26T23:05:44Z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