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316" r:id="rId5"/>
    <p:sldId id="349" r:id="rId6"/>
    <p:sldId id="350" r:id="rId7"/>
    <p:sldId id="351" r:id="rId8"/>
    <p:sldId id="352" r:id="rId9"/>
    <p:sldId id="353" r:id="rId10"/>
    <p:sldId id="354" r:id="rId11"/>
    <p:sldId id="355" r:id="rId12"/>
    <p:sldId id="356" r:id="rId13"/>
    <p:sldId id="332" r:id="rId14"/>
    <p:sldId id="331" r:id="rId15"/>
    <p:sldId id="270" r:id="rId16"/>
    <p:sldId id="259" r:id="rId17"/>
    <p:sldId id="330" r:id="rId18"/>
    <p:sldId id="359" r:id="rId19"/>
    <p:sldId id="360" r:id="rId20"/>
    <p:sldId id="298" r:id="rId21"/>
    <p:sldId id="358" r:id="rId22"/>
  </p:sldIdLst>
  <p:sldSz cx="12192000" cy="6858000"/>
  <p:notesSz cx="6858000" cy="9144000"/>
  <p:embeddedFontLst>
    <p:embeddedFont>
      <p:font typeface="Aptos" panose="020B0004020202020204" pitchFamily="34" charset="0"/>
      <p:regular r:id="rId24"/>
      <p:bold r:id="rId25"/>
      <p:italic r:id="rId26"/>
      <p:boldItalic r:id="rId27"/>
    </p:embeddedFont>
    <p:embeddedFont>
      <p:font typeface="Aptos Display" panose="020B0004020202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Inter" panose="02000503000000020004" pitchFamily="2" charset="0"/>
      <p:regular r:id="rId36"/>
      <p:bold r:id="rId37"/>
      <p:italic r:id="rId38"/>
      <p:boldItalic r:id="rId39"/>
    </p:embeddedFont>
    <p:embeddedFont>
      <p:font typeface="Inter Light" panose="02000503000000020004" pitchFamily="2" charset="0"/>
      <p:regular r:id="rId40"/>
      <p:bold r:id="rId41"/>
      <p:italic r:id="rId42"/>
      <p:boldItalic r:id="rId43"/>
    </p:embeddedFont>
    <p:embeddedFont>
      <p:font typeface="Inter Medium" panose="02000503000000020004" pitchFamily="2" charset="0"/>
      <p:regular r:id="rId44"/>
      <p:bold r:id="rId45"/>
      <p:italic r:id="rId46"/>
      <p:boldItalic r:id="rId47"/>
    </p:embeddedFont>
    <p:embeddedFont>
      <p:font typeface="Quasimoda Bold" pitchFamily="2" charset="77"/>
      <p:bold r:id="rId48"/>
    </p:embeddedFont>
    <p:embeddedFont>
      <p:font typeface="Quasimoda Medium" pitchFamily="2" charset="77"/>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80FF"/>
    <a:srgbClr val="DADC3D"/>
    <a:srgbClr val="484FFF"/>
    <a:srgbClr val="4E62C9"/>
    <a:srgbClr val="586FDF"/>
    <a:srgbClr val="3237BA"/>
    <a:srgbClr val="C7D2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2"/>
    <p:restoredTop sz="94719"/>
  </p:normalViewPr>
  <p:slideViewPr>
    <p:cSldViewPr snapToGrid="0">
      <p:cViewPr varScale="1">
        <p:scale>
          <a:sx n="147" d="100"/>
          <a:sy n="147" d="100"/>
        </p:scale>
        <p:origin x="6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691EE4FC-42CA-704D-9063-8E3100B76746}"/>
    <pc:docChg chg="undo custSel addSld delSld modSld sldOrd">
      <pc:chgData name="Nate Armsberry" userId="f8fef281-f395-4cac-91a1-46dac0566877" providerId="ADAL" clId="{691EE4FC-42CA-704D-9063-8E3100B76746}" dt="2025-01-22T03:01:08.159" v="983" actId="2696"/>
      <pc:docMkLst>
        <pc:docMk/>
      </pc:docMkLst>
      <pc:sldChg chg="addSp delSp modSp mod ord">
        <pc:chgData name="Nate Armsberry" userId="f8fef281-f395-4cac-91a1-46dac0566877" providerId="ADAL" clId="{691EE4FC-42CA-704D-9063-8E3100B76746}" dt="2025-01-22T00:51:06.985" v="496" actId="1076"/>
        <pc:sldMkLst>
          <pc:docMk/>
          <pc:sldMk cId="344580850" sldId="259"/>
        </pc:sldMkLst>
        <pc:spChg chg="mod">
          <ac:chgData name="Nate Armsberry" userId="f8fef281-f395-4cac-91a1-46dac0566877" providerId="ADAL" clId="{691EE4FC-42CA-704D-9063-8E3100B76746}" dt="2025-01-22T00:49:06.223" v="480" actId="1036"/>
          <ac:spMkLst>
            <pc:docMk/>
            <pc:sldMk cId="344580850" sldId="259"/>
            <ac:spMk id="7" creationId="{ECB3519C-695A-7649-B1C5-D7CE0DDBEC9C}"/>
          </ac:spMkLst>
        </pc:spChg>
        <pc:spChg chg="mod">
          <ac:chgData name="Nate Armsberry" userId="f8fef281-f395-4cac-91a1-46dac0566877" providerId="ADAL" clId="{691EE4FC-42CA-704D-9063-8E3100B76746}" dt="2025-01-22T00:46:31.859" v="431" actId="6549"/>
          <ac:spMkLst>
            <pc:docMk/>
            <pc:sldMk cId="344580850" sldId="259"/>
            <ac:spMk id="8" creationId="{09470801-E1F1-A04A-9203-F41B2C314B42}"/>
          </ac:spMkLst>
        </pc:spChg>
        <pc:picChg chg="del">
          <ac:chgData name="Nate Armsberry" userId="f8fef281-f395-4cac-91a1-46dac0566877" providerId="ADAL" clId="{691EE4FC-42CA-704D-9063-8E3100B76746}" dt="2025-01-22T00:48:22.402" v="448" actId="478"/>
          <ac:picMkLst>
            <pc:docMk/>
            <pc:sldMk cId="344580850" sldId="259"/>
            <ac:picMk id="2" creationId="{91FFBA94-230D-714A-8114-E931EF683EC8}"/>
          </ac:picMkLst>
        </pc:picChg>
        <pc:picChg chg="add del mod">
          <ac:chgData name="Nate Armsberry" userId="f8fef281-f395-4cac-91a1-46dac0566877" providerId="ADAL" clId="{691EE4FC-42CA-704D-9063-8E3100B76746}" dt="2025-01-22T00:50:59.532" v="493" actId="478"/>
          <ac:picMkLst>
            <pc:docMk/>
            <pc:sldMk cId="344580850" sldId="259"/>
            <ac:picMk id="3" creationId="{1A101468-9AD6-884D-B16B-DA94D31960C6}"/>
          </ac:picMkLst>
        </pc:picChg>
        <pc:picChg chg="mod">
          <ac:chgData name="Nate Armsberry" userId="f8fef281-f395-4cac-91a1-46dac0566877" providerId="ADAL" clId="{691EE4FC-42CA-704D-9063-8E3100B76746}" dt="2025-01-22T00:49:06.223" v="480" actId="1036"/>
          <ac:picMkLst>
            <pc:docMk/>
            <pc:sldMk cId="344580850" sldId="259"/>
            <ac:picMk id="6" creationId="{4A25FD94-119A-61C5-5144-2C92AA852E38}"/>
          </ac:picMkLst>
        </pc:picChg>
        <pc:picChg chg="add mod">
          <ac:chgData name="Nate Armsberry" userId="f8fef281-f395-4cac-91a1-46dac0566877" providerId="ADAL" clId="{691EE4FC-42CA-704D-9063-8E3100B76746}" dt="2025-01-22T00:51:06.985" v="496" actId="1076"/>
          <ac:picMkLst>
            <pc:docMk/>
            <pc:sldMk cId="344580850" sldId="259"/>
            <ac:picMk id="9" creationId="{7793B927-EAD8-E44C-AD91-95EA45DCF4D8}"/>
          </ac:picMkLst>
        </pc:picChg>
        <pc:cxnChg chg="mod">
          <ac:chgData name="Nate Armsberry" userId="f8fef281-f395-4cac-91a1-46dac0566877" providerId="ADAL" clId="{691EE4FC-42CA-704D-9063-8E3100B76746}" dt="2025-01-22T00:48:28.183" v="449" actId="167"/>
          <ac:cxnSpMkLst>
            <pc:docMk/>
            <pc:sldMk cId="344580850" sldId="259"/>
            <ac:cxnSpMk id="4" creationId="{3566C0DA-C283-D19B-4738-47CF0ACC7D96}"/>
          </ac:cxnSpMkLst>
        </pc:cxnChg>
      </pc:sldChg>
      <pc:sldChg chg="del">
        <pc:chgData name="Nate Armsberry" userId="f8fef281-f395-4cac-91a1-46dac0566877" providerId="ADAL" clId="{691EE4FC-42CA-704D-9063-8E3100B76746}" dt="2025-01-22T03:01:06.642" v="982" actId="2696"/>
        <pc:sldMkLst>
          <pc:docMk/>
          <pc:sldMk cId="56837992" sldId="261"/>
        </pc:sldMkLst>
      </pc:sldChg>
      <pc:sldChg chg="del">
        <pc:chgData name="Nate Armsberry" userId="f8fef281-f395-4cac-91a1-46dac0566877" providerId="ADAL" clId="{691EE4FC-42CA-704D-9063-8E3100B76746}" dt="2025-01-22T03:01:06.642" v="982" actId="2696"/>
        <pc:sldMkLst>
          <pc:docMk/>
          <pc:sldMk cId="3538741190" sldId="263"/>
        </pc:sldMkLst>
      </pc:sldChg>
      <pc:sldChg chg="addSp delSp modSp mod ord setBg modNotesTx">
        <pc:chgData name="Nate Armsberry" userId="f8fef281-f395-4cac-91a1-46dac0566877" providerId="ADAL" clId="{691EE4FC-42CA-704D-9063-8E3100B76746}" dt="2025-01-22T00:51:48.875" v="500" actId="20577"/>
        <pc:sldMkLst>
          <pc:docMk/>
          <pc:sldMk cId="3079141527" sldId="270"/>
        </pc:sldMkLst>
        <pc:spChg chg="del">
          <ac:chgData name="Nate Armsberry" userId="f8fef281-f395-4cac-91a1-46dac0566877" providerId="ADAL" clId="{691EE4FC-42CA-704D-9063-8E3100B76746}" dt="2025-01-21T23:59:05.627" v="345" actId="478"/>
          <ac:spMkLst>
            <pc:docMk/>
            <pc:sldMk cId="3079141527" sldId="270"/>
            <ac:spMk id="5" creationId="{F60BB059-D3CB-0E43-BA34-9A726A1E61F4}"/>
          </ac:spMkLst>
        </pc:spChg>
        <pc:spChg chg="del mod">
          <ac:chgData name="Nate Armsberry" userId="f8fef281-f395-4cac-91a1-46dac0566877" providerId="ADAL" clId="{691EE4FC-42CA-704D-9063-8E3100B76746}" dt="2025-01-21T23:59:13.321" v="349" actId="478"/>
          <ac:spMkLst>
            <pc:docMk/>
            <pc:sldMk cId="3079141527" sldId="270"/>
            <ac:spMk id="6" creationId="{61B952F4-8C1D-BC46-8559-9989E90CDB52}"/>
          </ac:spMkLst>
        </pc:spChg>
        <pc:picChg chg="add mod">
          <ac:chgData name="Nate Armsberry" userId="f8fef281-f395-4cac-91a1-46dac0566877" providerId="ADAL" clId="{691EE4FC-42CA-704D-9063-8E3100B76746}" dt="2025-01-21T23:59:59.700" v="386" actId="1035"/>
          <ac:picMkLst>
            <pc:docMk/>
            <pc:sldMk cId="3079141527" sldId="270"/>
            <ac:picMk id="2" creationId="{3E7B3FF2-78D0-0049-BC3E-102DD087C30C}"/>
          </ac:picMkLst>
        </pc:picChg>
        <pc:picChg chg="add mod">
          <ac:chgData name="Nate Armsberry" userId="f8fef281-f395-4cac-91a1-46dac0566877" providerId="ADAL" clId="{691EE4FC-42CA-704D-9063-8E3100B76746}" dt="2025-01-21T23:59:53.057" v="366"/>
          <ac:picMkLst>
            <pc:docMk/>
            <pc:sldMk cId="3079141527" sldId="270"/>
            <ac:picMk id="7" creationId="{256A1F53-13F2-404F-BB12-8458B9B914CE}"/>
          </ac:picMkLst>
        </pc:picChg>
        <pc:picChg chg="del">
          <ac:chgData name="Nate Armsberry" userId="f8fef281-f395-4cac-91a1-46dac0566877" providerId="ADAL" clId="{691EE4FC-42CA-704D-9063-8E3100B76746}" dt="2025-01-21T23:59:04.031" v="344" actId="478"/>
          <ac:picMkLst>
            <pc:docMk/>
            <pc:sldMk cId="3079141527" sldId="270"/>
            <ac:picMk id="1026" creationId="{35385326-6CCC-6147-A737-3D427066BED1}"/>
          </ac:picMkLst>
        </pc:picChg>
      </pc:sldChg>
      <pc:sldChg chg="del ord">
        <pc:chgData name="Nate Armsberry" userId="f8fef281-f395-4cac-91a1-46dac0566877" providerId="ADAL" clId="{691EE4FC-42CA-704D-9063-8E3100B76746}" dt="2025-01-22T01:21:01.538" v="764" actId="2696"/>
        <pc:sldMkLst>
          <pc:docMk/>
          <pc:sldMk cId="1437139007" sldId="275"/>
        </pc:sldMkLst>
      </pc:sldChg>
      <pc:sldChg chg="del">
        <pc:chgData name="Nate Armsberry" userId="f8fef281-f395-4cac-91a1-46dac0566877" providerId="ADAL" clId="{691EE4FC-42CA-704D-9063-8E3100B76746}" dt="2025-01-22T03:01:06.642" v="982" actId="2696"/>
        <pc:sldMkLst>
          <pc:docMk/>
          <pc:sldMk cId="352852625" sldId="279"/>
        </pc:sldMkLst>
      </pc:sldChg>
      <pc:sldChg chg="del">
        <pc:chgData name="Nate Armsberry" userId="f8fef281-f395-4cac-91a1-46dac0566877" providerId="ADAL" clId="{691EE4FC-42CA-704D-9063-8E3100B76746}" dt="2025-01-22T03:01:06.642" v="982" actId="2696"/>
        <pc:sldMkLst>
          <pc:docMk/>
          <pc:sldMk cId="1527028114" sldId="281"/>
        </pc:sldMkLst>
      </pc:sldChg>
      <pc:sldChg chg="del">
        <pc:chgData name="Nate Armsberry" userId="f8fef281-f395-4cac-91a1-46dac0566877" providerId="ADAL" clId="{691EE4FC-42CA-704D-9063-8E3100B76746}" dt="2025-01-22T03:01:06.642" v="982" actId="2696"/>
        <pc:sldMkLst>
          <pc:docMk/>
          <pc:sldMk cId="2623468426" sldId="314"/>
        </pc:sldMkLst>
      </pc:sldChg>
      <pc:sldChg chg="modSp mod">
        <pc:chgData name="Nate Armsberry" userId="f8fef281-f395-4cac-91a1-46dac0566877" providerId="ADAL" clId="{691EE4FC-42CA-704D-9063-8E3100B76746}" dt="2025-01-21T04:32:12.976" v="118" actId="1035"/>
        <pc:sldMkLst>
          <pc:docMk/>
          <pc:sldMk cId="1063072475" sldId="316"/>
        </pc:sldMkLst>
        <pc:spChg chg="mod">
          <ac:chgData name="Nate Armsberry" userId="f8fef281-f395-4cac-91a1-46dac0566877" providerId="ADAL" clId="{691EE4FC-42CA-704D-9063-8E3100B76746}" dt="2025-01-21T04:32:12.976" v="118" actId="1035"/>
          <ac:spMkLst>
            <pc:docMk/>
            <pc:sldMk cId="1063072475" sldId="316"/>
            <ac:spMk id="2" creationId="{37FB4868-8642-4832-6944-D2B7F5DCE22A}"/>
          </ac:spMkLst>
        </pc:spChg>
        <pc:spChg chg="mod">
          <ac:chgData name="Nate Armsberry" userId="f8fef281-f395-4cac-91a1-46dac0566877" providerId="ADAL" clId="{691EE4FC-42CA-704D-9063-8E3100B76746}" dt="2025-01-21T04:31:55.890" v="112" actId="20577"/>
          <ac:spMkLst>
            <pc:docMk/>
            <pc:sldMk cId="1063072475" sldId="316"/>
            <ac:spMk id="7" creationId="{67B9C675-171F-7746-9B11-81B5DE122A23}"/>
          </ac:spMkLst>
        </pc:spChg>
      </pc:sldChg>
      <pc:sldChg chg="del">
        <pc:chgData name="Nate Armsberry" userId="f8fef281-f395-4cac-91a1-46dac0566877" providerId="ADAL" clId="{691EE4FC-42CA-704D-9063-8E3100B76746}" dt="2025-01-22T03:01:06.642" v="982" actId="2696"/>
        <pc:sldMkLst>
          <pc:docMk/>
          <pc:sldMk cId="684135696" sldId="329"/>
        </pc:sldMkLst>
      </pc:sldChg>
      <pc:sldChg chg="delSp modSp mod ord">
        <pc:chgData name="Nate Armsberry" userId="f8fef281-f395-4cac-91a1-46dac0566877" providerId="ADAL" clId="{691EE4FC-42CA-704D-9063-8E3100B76746}" dt="2025-01-22T01:00:52.543" v="613" actId="478"/>
        <pc:sldMkLst>
          <pc:docMk/>
          <pc:sldMk cId="3208037075" sldId="330"/>
        </pc:sldMkLst>
        <pc:spChg chg="mod">
          <ac:chgData name="Nate Armsberry" userId="f8fef281-f395-4cac-91a1-46dac0566877" providerId="ADAL" clId="{691EE4FC-42CA-704D-9063-8E3100B76746}" dt="2025-01-22T01:00:47.738" v="611" actId="20577"/>
          <ac:spMkLst>
            <pc:docMk/>
            <pc:sldMk cId="3208037075" sldId="330"/>
            <ac:spMk id="3" creationId="{70FB803F-B376-22DE-710F-147422FF045C}"/>
          </ac:spMkLst>
        </pc:spChg>
        <pc:spChg chg="del mod">
          <ac:chgData name="Nate Armsberry" userId="f8fef281-f395-4cac-91a1-46dac0566877" providerId="ADAL" clId="{691EE4FC-42CA-704D-9063-8E3100B76746}" dt="2025-01-22T01:00:50.852" v="612" actId="478"/>
          <ac:spMkLst>
            <pc:docMk/>
            <pc:sldMk cId="3208037075" sldId="330"/>
            <ac:spMk id="7" creationId="{843CD8F0-31F4-8298-8548-834806D18F6F}"/>
          </ac:spMkLst>
        </pc:spChg>
        <pc:cxnChg chg="del">
          <ac:chgData name="Nate Armsberry" userId="f8fef281-f395-4cac-91a1-46dac0566877" providerId="ADAL" clId="{691EE4FC-42CA-704D-9063-8E3100B76746}" dt="2025-01-22T01:00:52.543" v="613" actId="478"/>
          <ac:cxnSpMkLst>
            <pc:docMk/>
            <pc:sldMk cId="3208037075" sldId="330"/>
            <ac:cxnSpMk id="4" creationId="{6FF78639-E33B-2415-36F4-1B5557E1BE42}"/>
          </ac:cxnSpMkLst>
        </pc:cxnChg>
      </pc:sldChg>
      <pc:sldChg chg="addSp delSp modSp mod ord modNotesTx">
        <pc:chgData name="Nate Armsberry" userId="f8fef281-f395-4cac-91a1-46dac0566877" providerId="ADAL" clId="{691EE4FC-42CA-704D-9063-8E3100B76746}" dt="2025-01-21T23:55:09.499" v="342" actId="20577"/>
        <pc:sldMkLst>
          <pc:docMk/>
          <pc:sldMk cId="3175599261" sldId="331"/>
        </pc:sldMkLst>
        <pc:spChg chg="add del mod">
          <ac:chgData name="Nate Armsberry" userId="f8fef281-f395-4cac-91a1-46dac0566877" providerId="ADAL" clId="{691EE4FC-42CA-704D-9063-8E3100B76746}" dt="2025-01-21T23:53:24.195" v="313" actId="478"/>
          <ac:spMkLst>
            <pc:docMk/>
            <pc:sldMk cId="3175599261" sldId="331"/>
            <ac:spMk id="2" creationId="{3973E3F5-5A91-D444-8B9B-2A8697F4F909}"/>
          </ac:spMkLst>
        </pc:spChg>
        <pc:spChg chg="mod">
          <ac:chgData name="Nate Armsberry" userId="f8fef281-f395-4cac-91a1-46dac0566877" providerId="ADAL" clId="{691EE4FC-42CA-704D-9063-8E3100B76746}" dt="2025-01-21T23:49:53.196" v="198" actId="27636"/>
          <ac:spMkLst>
            <pc:docMk/>
            <pc:sldMk cId="3175599261" sldId="331"/>
            <ac:spMk id="7" creationId="{B815EE79-A997-494B-B726-B707045988BB}"/>
          </ac:spMkLst>
        </pc:spChg>
        <pc:spChg chg="add mod">
          <ac:chgData name="Nate Armsberry" userId="f8fef281-f395-4cac-91a1-46dac0566877" providerId="ADAL" clId="{691EE4FC-42CA-704D-9063-8E3100B76746}" dt="2025-01-21T23:53:43.119" v="323" actId="20577"/>
          <ac:spMkLst>
            <pc:docMk/>
            <pc:sldMk cId="3175599261" sldId="331"/>
            <ac:spMk id="8" creationId="{4551BDA1-47A4-E34B-806B-FBF9FD373421}"/>
          </ac:spMkLst>
        </pc:spChg>
        <pc:picChg chg="add mod">
          <ac:chgData name="Nate Armsberry" userId="f8fef281-f395-4cac-91a1-46dac0566877" providerId="ADAL" clId="{691EE4FC-42CA-704D-9063-8E3100B76746}" dt="2025-01-21T23:52:33.769" v="299" actId="1035"/>
          <ac:picMkLst>
            <pc:docMk/>
            <pc:sldMk cId="3175599261" sldId="331"/>
            <ac:picMk id="6" creationId="{E5E27258-6FBB-E249-A5ED-7B52DB23F99A}"/>
          </ac:picMkLst>
        </pc:picChg>
      </pc:sldChg>
      <pc:sldChg chg="addSp delSp modSp mod ord">
        <pc:chgData name="Nate Armsberry" userId="f8fef281-f395-4cac-91a1-46dac0566877" providerId="ADAL" clId="{691EE4FC-42CA-704D-9063-8E3100B76746}" dt="2025-01-21T23:49:07.484" v="187"/>
        <pc:sldMkLst>
          <pc:docMk/>
          <pc:sldMk cId="1160570302" sldId="332"/>
        </pc:sldMkLst>
        <pc:spChg chg="mod">
          <ac:chgData name="Nate Armsberry" userId="f8fef281-f395-4cac-91a1-46dac0566877" providerId="ADAL" clId="{691EE4FC-42CA-704D-9063-8E3100B76746}" dt="2025-01-21T23:48:07.971" v="181" actId="20577"/>
          <ac:spMkLst>
            <pc:docMk/>
            <pc:sldMk cId="1160570302" sldId="332"/>
            <ac:spMk id="4" creationId="{A2776969-A803-A446-AA24-A4D0C4EEA357}"/>
          </ac:spMkLst>
        </pc:spChg>
        <pc:picChg chg="add mod">
          <ac:chgData name="Nate Armsberry" userId="f8fef281-f395-4cac-91a1-46dac0566877" providerId="ADAL" clId="{691EE4FC-42CA-704D-9063-8E3100B76746}" dt="2025-01-21T23:49:07.484" v="187"/>
          <ac:picMkLst>
            <pc:docMk/>
            <pc:sldMk cId="1160570302" sldId="332"/>
            <ac:picMk id="2" creationId="{22A2291D-6252-D444-91FA-6DC2522203D4}"/>
          </ac:picMkLst>
        </pc:picChg>
        <pc:picChg chg="del">
          <ac:chgData name="Nate Armsberry" userId="f8fef281-f395-4cac-91a1-46dac0566877" providerId="ADAL" clId="{691EE4FC-42CA-704D-9063-8E3100B76746}" dt="2025-01-21T23:48:53.153" v="186" actId="478"/>
          <ac:picMkLst>
            <pc:docMk/>
            <pc:sldMk cId="1160570302" sldId="332"/>
            <ac:picMk id="14" creationId="{21AC413D-014D-0F4C-8343-6BB56016A1A7}"/>
          </ac:picMkLst>
        </pc:picChg>
      </pc:sldChg>
      <pc:sldChg chg="del ord">
        <pc:chgData name="Nate Armsberry" userId="f8fef281-f395-4cac-91a1-46dac0566877" providerId="ADAL" clId="{691EE4FC-42CA-704D-9063-8E3100B76746}" dt="2025-01-22T03:01:08.159" v="983" actId="2696"/>
        <pc:sldMkLst>
          <pc:docMk/>
          <pc:sldMk cId="1102048258" sldId="347"/>
        </pc:sldMkLst>
      </pc:sldChg>
      <pc:sldChg chg="del">
        <pc:chgData name="Nate Armsberry" userId="f8fef281-f395-4cac-91a1-46dac0566877" providerId="ADAL" clId="{691EE4FC-42CA-704D-9063-8E3100B76746}" dt="2025-01-22T03:01:06.642" v="982" actId="2696"/>
        <pc:sldMkLst>
          <pc:docMk/>
          <pc:sldMk cId="3066377405" sldId="348"/>
        </pc:sldMkLst>
      </pc:sldChg>
      <pc:sldChg chg="modSp mod modNotesTx">
        <pc:chgData name="Nate Armsberry" userId="f8fef281-f395-4cac-91a1-46dac0566877" providerId="ADAL" clId="{691EE4FC-42CA-704D-9063-8E3100B76746}" dt="2025-01-21T23:13:45.198" v="124" actId="20577"/>
        <pc:sldMkLst>
          <pc:docMk/>
          <pc:sldMk cId="3358477346" sldId="353"/>
        </pc:sldMkLst>
        <pc:spChg chg="mod">
          <ac:chgData name="Nate Armsberry" userId="f8fef281-f395-4cac-91a1-46dac0566877" providerId="ADAL" clId="{691EE4FC-42CA-704D-9063-8E3100B76746}" dt="2025-01-21T23:13:45.198" v="124" actId="20577"/>
          <ac:spMkLst>
            <pc:docMk/>
            <pc:sldMk cId="3358477346" sldId="353"/>
            <ac:spMk id="10" creationId="{47A65DAF-5403-7BF1-DDC8-E5DC1860A8DD}"/>
          </ac:spMkLst>
        </pc:spChg>
      </pc:sldChg>
      <pc:sldChg chg="modSp add mod">
        <pc:chgData name="Nate Armsberry" userId="f8fef281-f395-4cac-91a1-46dac0566877" providerId="ADAL" clId="{691EE4FC-42CA-704D-9063-8E3100B76746}" dt="2025-01-21T23:14:05.877" v="131" actId="20577"/>
        <pc:sldMkLst>
          <pc:docMk/>
          <pc:sldMk cId="3029786248" sldId="354"/>
        </pc:sldMkLst>
        <pc:spChg chg="mod">
          <ac:chgData name="Nate Armsberry" userId="f8fef281-f395-4cac-91a1-46dac0566877" providerId="ADAL" clId="{691EE4FC-42CA-704D-9063-8E3100B76746}" dt="2025-01-21T23:14:05.877" v="131" actId="20577"/>
          <ac:spMkLst>
            <pc:docMk/>
            <pc:sldMk cId="3029786248" sldId="354"/>
            <ac:spMk id="10" creationId="{47A65DAF-5403-7BF1-DDC8-E5DC1860A8DD}"/>
          </ac:spMkLst>
        </pc:spChg>
      </pc:sldChg>
      <pc:sldChg chg="modSp add mod">
        <pc:chgData name="Nate Armsberry" userId="f8fef281-f395-4cac-91a1-46dac0566877" providerId="ADAL" clId="{691EE4FC-42CA-704D-9063-8E3100B76746}" dt="2025-01-21T23:14:40.867" v="141" actId="20577"/>
        <pc:sldMkLst>
          <pc:docMk/>
          <pc:sldMk cId="4149369909" sldId="355"/>
        </pc:sldMkLst>
        <pc:spChg chg="mod">
          <ac:chgData name="Nate Armsberry" userId="f8fef281-f395-4cac-91a1-46dac0566877" providerId="ADAL" clId="{691EE4FC-42CA-704D-9063-8E3100B76746}" dt="2025-01-21T23:14:40.867" v="141" actId="20577"/>
          <ac:spMkLst>
            <pc:docMk/>
            <pc:sldMk cId="4149369909" sldId="355"/>
            <ac:spMk id="10" creationId="{47A65DAF-5403-7BF1-DDC8-E5DC1860A8DD}"/>
          </ac:spMkLst>
        </pc:spChg>
      </pc:sldChg>
      <pc:sldChg chg="modSp add mod">
        <pc:chgData name="Nate Armsberry" userId="f8fef281-f395-4cac-91a1-46dac0566877" providerId="ADAL" clId="{691EE4FC-42CA-704D-9063-8E3100B76746}" dt="2025-01-21T23:15:05.999" v="150" actId="6549"/>
        <pc:sldMkLst>
          <pc:docMk/>
          <pc:sldMk cId="2513820590" sldId="356"/>
        </pc:sldMkLst>
        <pc:spChg chg="mod">
          <ac:chgData name="Nate Armsberry" userId="f8fef281-f395-4cac-91a1-46dac0566877" providerId="ADAL" clId="{691EE4FC-42CA-704D-9063-8E3100B76746}" dt="2025-01-21T23:15:05.999" v="150" actId="6549"/>
          <ac:spMkLst>
            <pc:docMk/>
            <pc:sldMk cId="2513820590" sldId="356"/>
            <ac:spMk id="10" creationId="{47A65DAF-5403-7BF1-DDC8-E5DC1860A8DD}"/>
          </ac:spMkLst>
        </pc:spChg>
      </pc:sldChg>
      <pc:sldChg chg="add del">
        <pc:chgData name="Nate Armsberry" userId="f8fef281-f395-4cac-91a1-46dac0566877" providerId="ADAL" clId="{691EE4FC-42CA-704D-9063-8E3100B76746}" dt="2025-01-22T03:01:06.642" v="982" actId="2696"/>
        <pc:sldMkLst>
          <pc:docMk/>
          <pc:sldMk cId="2786575761" sldId="357"/>
        </pc:sldMkLst>
      </pc:sldChg>
      <pc:sldChg chg="addSp delSp modSp add mod modNotesTx">
        <pc:chgData name="Nate Armsberry" userId="f8fef281-f395-4cac-91a1-46dac0566877" providerId="ADAL" clId="{691EE4FC-42CA-704D-9063-8E3100B76746}" dt="2025-01-22T01:17:11.685" v="761" actId="6549"/>
        <pc:sldMkLst>
          <pc:docMk/>
          <pc:sldMk cId="2212525596" sldId="358"/>
        </pc:sldMkLst>
        <pc:spChg chg="add del mod">
          <ac:chgData name="Nate Armsberry" userId="f8fef281-f395-4cac-91a1-46dac0566877" providerId="ADAL" clId="{691EE4FC-42CA-704D-9063-8E3100B76746}" dt="2025-01-22T01:04:56.602" v="676" actId="478"/>
          <ac:spMkLst>
            <pc:docMk/>
            <pc:sldMk cId="2212525596" sldId="358"/>
            <ac:spMk id="3" creationId="{04E37FCB-5776-D84A-8165-0216B8749A86}"/>
          </ac:spMkLst>
        </pc:spChg>
        <pc:spChg chg="add mod">
          <ac:chgData name="Nate Armsberry" userId="f8fef281-f395-4cac-91a1-46dac0566877" providerId="ADAL" clId="{691EE4FC-42CA-704D-9063-8E3100B76746}" dt="2025-01-22T01:17:11.685" v="761" actId="6549"/>
          <ac:spMkLst>
            <pc:docMk/>
            <pc:sldMk cId="2212525596" sldId="358"/>
            <ac:spMk id="4" creationId="{95A1150C-0B3B-FC4E-B915-1B840246EDAC}"/>
          </ac:spMkLst>
        </pc:spChg>
        <pc:spChg chg="del">
          <ac:chgData name="Nate Armsberry" userId="f8fef281-f395-4cac-91a1-46dac0566877" providerId="ADAL" clId="{691EE4FC-42CA-704D-9063-8E3100B76746}" dt="2025-01-22T01:04:54.062" v="675" actId="478"/>
          <ac:spMkLst>
            <pc:docMk/>
            <pc:sldMk cId="2212525596" sldId="358"/>
            <ac:spMk id="7" creationId="{B815EE79-A997-494B-B726-B707045988BB}"/>
          </ac:spMkLst>
        </pc:spChg>
      </pc:sldChg>
      <pc:sldChg chg="addSp delSp modSp add mod ord">
        <pc:chgData name="Nate Armsberry" userId="f8fef281-f395-4cac-91a1-46dac0566877" providerId="ADAL" clId="{691EE4FC-42CA-704D-9063-8E3100B76746}" dt="2025-01-22T01:28:41.575" v="866" actId="113"/>
        <pc:sldMkLst>
          <pc:docMk/>
          <pc:sldMk cId="960102501" sldId="359"/>
        </pc:sldMkLst>
        <pc:spChg chg="add mod">
          <ac:chgData name="Nate Armsberry" userId="f8fef281-f395-4cac-91a1-46dac0566877" providerId="ADAL" clId="{691EE4FC-42CA-704D-9063-8E3100B76746}" dt="2025-01-22T01:28:19.407" v="865" actId="692"/>
          <ac:spMkLst>
            <pc:docMk/>
            <pc:sldMk cId="960102501" sldId="359"/>
            <ac:spMk id="2" creationId="{ADC249C7-6AA8-7A44-B00F-C416034EBF8E}"/>
          </ac:spMkLst>
        </pc:spChg>
        <pc:spChg chg="mod">
          <ac:chgData name="Nate Armsberry" userId="f8fef281-f395-4cac-91a1-46dac0566877" providerId="ADAL" clId="{691EE4FC-42CA-704D-9063-8E3100B76746}" dt="2025-01-22T01:28:41.575" v="866" actId="113"/>
          <ac:spMkLst>
            <pc:docMk/>
            <pc:sldMk cId="960102501" sldId="359"/>
            <ac:spMk id="7" creationId="{ECB3519C-695A-7649-B1C5-D7CE0DDBEC9C}"/>
          </ac:spMkLst>
        </pc:spChg>
        <pc:spChg chg="del mod">
          <ac:chgData name="Nate Armsberry" userId="f8fef281-f395-4cac-91a1-46dac0566877" providerId="ADAL" clId="{691EE4FC-42CA-704D-9063-8E3100B76746}" dt="2025-01-22T01:25:36.568" v="812" actId="478"/>
          <ac:spMkLst>
            <pc:docMk/>
            <pc:sldMk cId="960102501" sldId="359"/>
            <ac:spMk id="8" creationId="{09470801-E1F1-A04A-9203-F41B2C314B42}"/>
          </ac:spMkLst>
        </pc:spChg>
        <pc:picChg chg="mod">
          <ac:chgData name="Nate Armsberry" userId="f8fef281-f395-4cac-91a1-46dac0566877" providerId="ADAL" clId="{691EE4FC-42CA-704D-9063-8E3100B76746}" dt="2025-01-22T01:22:47.072" v="775" actId="1076"/>
          <ac:picMkLst>
            <pc:docMk/>
            <pc:sldMk cId="960102501" sldId="359"/>
            <ac:picMk id="6" creationId="{4A25FD94-119A-61C5-5144-2C92AA852E38}"/>
          </ac:picMkLst>
        </pc:picChg>
        <pc:picChg chg="del">
          <ac:chgData name="Nate Armsberry" userId="f8fef281-f395-4cac-91a1-46dac0566877" providerId="ADAL" clId="{691EE4FC-42CA-704D-9063-8E3100B76746}" dt="2025-01-22T01:25:12.724" v="807" actId="478"/>
          <ac:picMkLst>
            <pc:docMk/>
            <pc:sldMk cId="960102501" sldId="359"/>
            <ac:picMk id="9" creationId="{7793B927-EAD8-E44C-AD91-95EA45DCF4D8}"/>
          </ac:picMkLst>
        </pc:picChg>
        <pc:picChg chg="add mod">
          <ac:chgData name="Nate Armsberry" userId="f8fef281-f395-4cac-91a1-46dac0566877" providerId="ADAL" clId="{691EE4FC-42CA-704D-9063-8E3100B76746}" dt="2025-01-22T01:25:45.142" v="832" actId="1038"/>
          <ac:picMkLst>
            <pc:docMk/>
            <pc:sldMk cId="960102501" sldId="359"/>
            <ac:picMk id="1026" creationId="{37313292-F2BA-AA44-BC6E-140BFE9D406C}"/>
          </ac:picMkLst>
        </pc:picChg>
      </pc:sldChg>
      <pc:sldChg chg="addSp delSp modSp add mod modNotesTx">
        <pc:chgData name="Nate Armsberry" userId="f8fef281-f395-4cac-91a1-46dac0566877" providerId="ADAL" clId="{691EE4FC-42CA-704D-9063-8E3100B76746}" dt="2025-01-22T01:39:08.831" v="981" actId="1036"/>
        <pc:sldMkLst>
          <pc:docMk/>
          <pc:sldMk cId="1826945564" sldId="360"/>
        </pc:sldMkLst>
        <pc:spChg chg="del">
          <ac:chgData name="Nate Armsberry" userId="f8fef281-f395-4cac-91a1-46dac0566877" providerId="ADAL" clId="{691EE4FC-42CA-704D-9063-8E3100B76746}" dt="2025-01-22T01:34:24.211" v="872" actId="478"/>
          <ac:spMkLst>
            <pc:docMk/>
            <pc:sldMk cId="1826945564" sldId="360"/>
            <ac:spMk id="2" creationId="{ADC249C7-6AA8-7A44-B00F-C416034EBF8E}"/>
          </ac:spMkLst>
        </pc:spChg>
        <pc:spChg chg="mod">
          <ac:chgData name="Nate Armsberry" userId="f8fef281-f395-4cac-91a1-46dac0566877" providerId="ADAL" clId="{691EE4FC-42CA-704D-9063-8E3100B76746}" dt="2025-01-22T01:39:04.882" v="974" actId="1076"/>
          <ac:spMkLst>
            <pc:docMk/>
            <pc:sldMk cId="1826945564" sldId="360"/>
            <ac:spMk id="7" creationId="{ECB3519C-695A-7649-B1C5-D7CE0DDBEC9C}"/>
          </ac:spMkLst>
        </pc:spChg>
        <pc:picChg chg="mod">
          <ac:chgData name="Nate Armsberry" userId="f8fef281-f395-4cac-91a1-46dac0566877" providerId="ADAL" clId="{691EE4FC-42CA-704D-9063-8E3100B76746}" dt="2025-01-22T01:39:08.831" v="981" actId="1036"/>
          <ac:picMkLst>
            <pc:docMk/>
            <pc:sldMk cId="1826945564" sldId="360"/>
            <ac:picMk id="6" creationId="{4A25FD94-119A-61C5-5144-2C92AA852E38}"/>
          </ac:picMkLst>
        </pc:picChg>
        <pc:picChg chg="del">
          <ac:chgData name="Nate Armsberry" userId="f8fef281-f395-4cac-91a1-46dac0566877" providerId="ADAL" clId="{691EE4FC-42CA-704D-9063-8E3100B76746}" dt="2025-01-22T01:35:13.478" v="889" actId="478"/>
          <ac:picMkLst>
            <pc:docMk/>
            <pc:sldMk cId="1826945564" sldId="360"/>
            <ac:picMk id="1026" creationId="{37313292-F2BA-AA44-BC6E-140BFE9D406C}"/>
          </ac:picMkLst>
        </pc:picChg>
        <pc:picChg chg="add mod">
          <ac:chgData name="Nate Armsberry" userId="f8fef281-f395-4cac-91a1-46dac0566877" providerId="ADAL" clId="{691EE4FC-42CA-704D-9063-8E3100B76746}" dt="2025-01-22T01:35:39.289" v="895" actId="1076"/>
          <ac:picMkLst>
            <pc:docMk/>
            <pc:sldMk cId="1826945564" sldId="360"/>
            <ac:picMk id="3074" creationId="{BFE80E4E-506F-AA42-8F05-DFCD8539C2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Students rewrite the quote in their own words.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Invite students to offer observations and questions that arise.</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331949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Discuss how the quote supports the conclusion of the clip, and the degree to which the class agrees with the quote.</a:t>
            </a:r>
            <a:r>
              <a:rPr lang="en-AU" dirty="0">
                <a:effectLst/>
              </a:rPr>
              <a:t> Does it match their experience of life, and how they imagine the world to be?</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16</a:t>
            </a:fld>
            <a:endParaRPr lang="en-AU"/>
          </a:p>
        </p:txBody>
      </p:sp>
    </p:spTree>
    <p:extLst>
      <p:ext uri="{BB962C8B-B14F-4D97-AF65-F5344CB8AC3E}">
        <p14:creationId xmlns:p14="http://schemas.microsoft.com/office/powerpoint/2010/main" val="49749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17</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Translation Copyright Credits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8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96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62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ublicchristianity.org/video/does-religion-cause-all-war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26004"/>
            <a:ext cx="12192000" cy="1187350"/>
          </a:xfrm>
        </p:spPr>
        <p:txBody>
          <a:bodyPr anchor="ctr">
            <a:noAutofit/>
          </a:bodyPr>
          <a:lstStyle/>
          <a:p>
            <a:pPr>
              <a:spcAft>
                <a:spcPts val="4800"/>
              </a:spcAft>
            </a:pPr>
            <a:r>
              <a:rPr lang="en-US" sz="5400" dirty="0">
                <a:solidFill>
                  <a:schemeClr val="bg1"/>
                </a:solidFill>
                <a:latin typeface="Quasimoda Bold" pitchFamily="2" charset="77"/>
                <a:ea typeface="Helvetica Neue" panose="02000503000000020004" pitchFamily="2" charset="0"/>
                <a:cs typeface="Helvetica Neue" panose="02000503000000020004" pitchFamily="2" charset="0"/>
              </a:rPr>
              <a:t>DOES RELIGION CAUSE WARS?</a:t>
            </a:r>
            <a:endParaRPr lang="en-US" sz="5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7D2FF"/>
                </a:solidFill>
                <a:latin typeface="Inter Medium" panose="02000503000000020004" pitchFamily="2" charset="0"/>
                <a:ea typeface="Inter Medium" panose="02000503000000020004" pitchFamily="2" charset="0"/>
                <a:cs typeface="Helvetica Neue" panose="02000503000000020004" pitchFamily="2" charset="0"/>
              </a:rPr>
              <a:t>How much is Christianity to Blame?</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2A2291D-6252-D444-91FA-6DC2522203D4}"/>
              </a:ext>
            </a:extLst>
          </p:cNvPr>
          <p:cNvPicPr>
            <a:picLocks noChangeAspect="1"/>
          </p:cNvPicPr>
          <p:nvPr/>
        </p:nvPicPr>
        <p:blipFill>
          <a:blip r:embed="rId4"/>
          <a:stretch>
            <a:fillRect/>
          </a:stretch>
        </p:blipFill>
        <p:spPr>
          <a:xfrm>
            <a:off x="1756707" y="640281"/>
            <a:ext cx="8716879"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DOES RELIGION CAUSE ALL WARS?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910691"/>
            <a:ext cx="9144000" cy="2387600"/>
          </a:xfrm>
        </p:spPr>
        <p:txBody>
          <a:bodyPr anchor="ctr">
            <a:normAutofit/>
          </a:bodyPr>
          <a:lstStyle/>
          <a:p>
            <a:pPr>
              <a:lnSpc>
                <a:spcPct val="110000"/>
              </a:lnSpc>
            </a:pPr>
            <a:r>
              <a:rPr lang="en-US" sz="4400" dirty="0">
                <a:solidFill>
                  <a:schemeClr val="bg1"/>
                </a:solidFill>
                <a:latin typeface="Inter" panose="02000503000000020004" pitchFamily="2" charset="0"/>
                <a:ea typeface="Inter" panose="02000503000000020004" pitchFamily="2" charset="0"/>
                <a:cs typeface="Calibri" panose="020F0502020204030204" pitchFamily="34" charset="0"/>
              </a:rPr>
              <a:t>“Those who make you</a:t>
            </a:r>
            <a:br>
              <a:rPr lang="en-US" sz="4400" dirty="0">
                <a:solidFill>
                  <a:schemeClr val="bg1"/>
                </a:solidFill>
                <a:latin typeface="Inter" panose="02000503000000020004" pitchFamily="2" charset="0"/>
                <a:ea typeface="Inter" panose="02000503000000020004" pitchFamily="2" charset="0"/>
                <a:cs typeface="Calibri" panose="020F0502020204030204" pitchFamily="34" charset="0"/>
              </a:rPr>
            </a:br>
            <a:r>
              <a:rPr lang="en-US" sz="4400" dirty="0">
                <a:solidFill>
                  <a:schemeClr val="bg1"/>
                </a:solidFill>
                <a:latin typeface="Inter" panose="02000503000000020004" pitchFamily="2" charset="0"/>
                <a:ea typeface="Inter" panose="02000503000000020004" pitchFamily="2" charset="0"/>
                <a:cs typeface="Calibri" panose="020F0502020204030204" pitchFamily="34" charset="0"/>
              </a:rPr>
              <a:t>believe absurdities, can make you commit atrocities.”</a:t>
            </a:r>
          </a:p>
        </p:txBody>
      </p:sp>
      <p:pic>
        <p:nvPicPr>
          <p:cNvPr id="6" name="Picture 5" descr="A blue quote marks on a black background&#10;&#10;Description automatically generated with low confidence">
            <a:extLst>
              <a:ext uri="{FF2B5EF4-FFF2-40B4-BE49-F238E27FC236}">
                <a16:creationId xmlns:a16="http://schemas.microsoft.com/office/drawing/2014/main" id="{E5E27258-6FBB-E249-A5ED-7B52DB23F99A}"/>
              </a:ext>
            </a:extLst>
          </p:cNvPr>
          <p:cNvPicPr>
            <a:picLocks noChangeAspect="1"/>
          </p:cNvPicPr>
          <p:nvPr/>
        </p:nvPicPr>
        <p:blipFill rotWithShape="1">
          <a:blip r:embed="rId4">
            <a:alphaModFix amt="35000"/>
          </a:blip>
          <a:srcRect b="23639"/>
          <a:stretch/>
        </p:blipFill>
        <p:spPr>
          <a:xfrm>
            <a:off x="5577017" y="798483"/>
            <a:ext cx="1037967" cy="792603"/>
          </a:xfrm>
          <a:prstGeom prst="rect">
            <a:avLst/>
          </a:prstGeom>
        </p:spPr>
      </p:pic>
      <p:sp>
        <p:nvSpPr>
          <p:cNvPr id="8" name="Title 1">
            <a:extLst>
              <a:ext uri="{FF2B5EF4-FFF2-40B4-BE49-F238E27FC236}">
                <a16:creationId xmlns:a16="http://schemas.microsoft.com/office/drawing/2014/main" id="{4551BDA1-47A4-E34B-806B-FBF9FD373421}"/>
              </a:ext>
            </a:extLst>
          </p:cNvPr>
          <p:cNvSpPr txBox="1">
            <a:spLocks/>
          </p:cNvSpPr>
          <p:nvPr/>
        </p:nvSpPr>
        <p:spPr>
          <a:xfrm>
            <a:off x="1524000" y="4573294"/>
            <a:ext cx="9144000" cy="695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2200" i="1" dirty="0">
                <a:solidFill>
                  <a:srgbClr val="4E62C9"/>
                </a:solidFill>
                <a:latin typeface="Inter" panose="02000503000000020004" pitchFamily="2" charset="0"/>
                <a:ea typeface="Inter" panose="02000503000000020004" pitchFamily="2" charset="0"/>
                <a:cs typeface="Calibri" panose="020F0502020204030204" pitchFamily="34" charset="0"/>
              </a:rPr>
              <a:t>Voltaire (1694-1778) – French Philosopher</a:t>
            </a:r>
          </a:p>
        </p:txBody>
      </p:sp>
    </p:spTree>
    <p:extLst>
      <p:ext uri="{BB962C8B-B14F-4D97-AF65-F5344CB8AC3E}">
        <p14:creationId xmlns:p14="http://schemas.microsoft.com/office/powerpoint/2010/main" val="317559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B3FF2-78D0-0049-BC3E-102DD087C30C}"/>
              </a:ext>
            </a:extLst>
          </p:cNvPr>
          <p:cNvPicPr>
            <a:picLocks noChangeAspect="1"/>
          </p:cNvPicPr>
          <p:nvPr/>
        </p:nvPicPr>
        <p:blipFill>
          <a:blip r:embed="rId3"/>
          <a:stretch>
            <a:fillRect/>
          </a:stretch>
        </p:blipFill>
        <p:spPr>
          <a:xfrm>
            <a:off x="1379035" y="609729"/>
            <a:ext cx="9433930" cy="5108461"/>
          </a:xfrm>
          <a:prstGeom prst="rect">
            <a:avLst/>
          </a:prstGeom>
        </p:spPr>
      </p:pic>
      <p:pic>
        <p:nvPicPr>
          <p:cNvPr id="7" name="Picture 6" descr="A blue x and a white circle&#10;&#10;Description automatically generated with medium confidence">
            <a:extLst>
              <a:ext uri="{FF2B5EF4-FFF2-40B4-BE49-F238E27FC236}">
                <a16:creationId xmlns:a16="http://schemas.microsoft.com/office/drawing/2014/main" id="{256A1F53-13F2-404F-BB12-8458B9B914CE}"/>
              </a:ext>
            </a:extLst>
          </p:cNvPr>
          <p:cNvPicPr>
            <a:picLocks noChangeAspect="1"/>
          </p:cNvPicPr>
          <p:nvPr/>
        </p:nvPicPr>
        <p:blipFill>
          <a:blip r:embed="rId4"/>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307914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4920559" y="129144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424653" y="2543441"/>
            <a:ext cx="6029777" cy="1962137"/>
          </a:xfrm>
        </p:spPr>
        <p:txBody>
          <a:bodyPr>
            <a:noAutofit/>
          </a:bodyPr>
          <a:lstStyle/>
          <a:p>
            <a:pPr>
              <a:lnSpc>
                <a:spcPct val="114000"/>
              </a:lnSpc>
            </a:pPr>
            <a:r>
              <a:rPr lang="en-AU" sz="4400" dirty="0">
                <a:solidFill>
                  <a:schemeClr val="bg1"/>
                </a:solidFill>
                <a:latin typeface="Inter Light" panose="02000503000000020004" pitchFamily="2" charset="0"/>
                <a:ea typeface="Inter Light" panose="02000503000000020004" pitchFamily="2" charset="0"/>
                <a:cs typeface="Calibri" panose="020F0502020204030204" pitchFamily="34" charset="0"/>
              </a:rPr>
              <a:t>T</a:t>
            </a:r>
            <a:r>
              <a:rPr lang="en-AU" sz="44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he human capacity for brutality is vast.</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b="1" dirty="0">
                <a:solidFill>
                  <a:srgbClr val="6680FF"/>
                </a:solidFill>
                <a:latin typeface="Quasimoda Bold" pitchFamily="2" charset="77"/>
                <a:ea typeface="Inter Medium" panose="02000503000000020004" pitchFamily="2" charset="0"/>
                <a:cs typeface="Calibri" panose="020F0502020204030204" pitchFamily="34" charset="0"/>
              </a:rPr>
              <a:t>JUSTINE TOH</a:t>
            </a:r>
            <a:endParaRPr lang="en-AU" b="1" dirty="0">
              <a:solidFill>
                <a:srgbClr val="6680FF"/>
              </a:solidFill>
              <a:latin typeface="Quasimoda Bold" pitchFamily="2" charset="77"/>
              <a:ea typeface="Inter Medium" panose="02000503000000020004" pitchFamily="2" charset="0"/>
            </a:endParaRPr>
          </a:p>
        </p:txBody>
      </p:sp>
      <p:pic>
        <p:nvPicPr>
          <p:cNvPr id="9" name="Picture 8">
            <a:extLst>
              <a:ext uri="{FF2B5EF4-FFF2-40B4-BE49-F238E27FC236}">
                <a16:creationId xmlns:a16="http://schemas.microsoft.com/office/drawing/2014/main" id="{7793B927-EAD8-E44C-AD91-95EA45DCF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159" b="98008" l="8519" r="91852">
                        <a14:foregroundMark x1="8519" y1="86338" x2="8642" y2="84915"/>
                        <a14:foregroundMark x1="29383" y1="97438" x2="69506" y2="98008"/>
                        <a14:foregroundMark x1="90988" y1="69260" x2="91852" y2="83871"/>
                        <a14:foregroundMark x1="48148" y1="8159" x2="59506" y2="8254"/>
                        <a14:backgroundMark x1="14568" y1="49146" x2="12716" y2="56452"/>
                        <a14:backgroundMark x1="12716" y1="56452" x2="12222" y2="57021"/>
                        <a14:backgroundMark x1="77654" y1="76660" x2="77654" y2="76660"/>
                      </a14:backgroundRemoval>
                    </a14:imgEffect>
                  </a14:imgLayer>
                </a14:imgProps>
              </a:ext>
            </a:extLst>
          </a:blip>
          <a:stretch>
            <a:fillRect/>
          </a:stretch>
        </p:blipFill>
        <p:spPr>
          <a:xfrm>
            <a:off x="8725553" y="2543441"/>
            <a:ext cx="3466447" cy="4510660"/>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15878" y="698748"/>
            <a:ext cx="10166887" cy="4293362"/>
          </a:xfrm>
        </p:spPr>
        <p:txBody>
          <a:bodyPr>
            <a:noAutofit/>
          </a:bodyPr>
          <a:lstStyle/>
          <a:p>
            <a:pPr algn="l">
              <a:lnSpc>
                <a:spcPct val="130000"/>
              </a:lnSpc>
            </a:pPr>
            <a:r>
              <a:rPr lang="en-AU"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2</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The Lord looks down from heaven on the entire human race;</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he looks to see if anyone is truly wise, if anyone seeks God.</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no, all have turned away; all have become corrupt.</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No one does good, not a single one!</a:t>
            </a:r>
          </a:p>
          <a:p>
            <a:pPr algn="r">
              <a:lnSpc>
                <a:spcPct val="130000"/>
              </a:lnSpc>
            </a:pPr>
            <a:r>
              <a:rPr lang="en-AU" sz="1800" i="1" dirty="0">
                <a:solidFill>
                  <a:srgbClr val="484FFF"/>
                </a:solidFill>
                <a:latin typeface="Inter Light" panose="02000503000000020004" pitchFamily="2" charset="0"/>
                <a:ea typeface="Inter Light" panose="02000503000000020004" pitchFamily="2" charset="0"/>
                <a:cs typeface="Calibri" panose="020F0502020204030204" pitchFamily="34" charset="0"/>
              </a:rPr>
              <a:t>Psalm 14 (NLT)</a:t>
            </a:r>
            <a:endParaRPr lang="en-AU" sz="1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endParaRPr>
          </a:p>
          <a:p>
            <a:pPr algn="l">
              <a:lnSpc>
                <a:spcPct val="130000"/>
              </a:lnSpc>
            </a:pPr>
            <a:endParaRPr lang="en-AU" dirty="0">
              <a:solidFill>
                <a:srgbClr val="484FFF"/>
              </a:solidFill>
              <a:latin typeface="Inter Light" panose="02000503000000020004" pitchFamily="2" charset="0"/>
              <a:ea typeface="Inter Light" panose="02000503000000020004" pitchFamily="2" charset="0"/>
              <a:cs typeface="Calibri" panose="020F0502020204030204" pitchFamily="34" charset="0"/>
            </a:endParaRPr>
          </a:p>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8</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we claim we have no sin, we are only fooling ourselves and not living in the truth. 9 But if we confess our sins to him, he is faithful and just to forgive us our sins and to cleanse us from all wickedness.</a:t>
            </a:r>
          </a:p>
          <a:p>
            <a:pPr algn="r">
              <a:lnSpc>
                <a:spcPct val="130000"/>
              </a:lnSpc>
            </a:pPr>
            <a:r>
              <a:rPr lang="en-AU" sz="1800" i="1" dirty="0">
                <a:solidFill>
                  <a:srgbClr val="484FFF"/>
                </a:solidFill>
                <a:latin typeface="Inter Light" panose="02000503000000020004" pitchFamily="2" charset="0"/>
                <a:ea typeface="Inter Light" panose="02000503000000020004" pitchFamily="2" charset="0"/>
                <a:cs typeface="Calibri" panose="020F0502020204030204" pitchFamily="34" charset="0"/>
              </a:rPr>
              <a:t>1 John 1 (NLT)</a:t>
            </a:r>
            <a:endParaRPr lang="en-AU" i="1"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endParaRPr>
          </a:p>
        </p:txBody>
      </p: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320803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ADC249C7-6AA8-7A44-B00F-C416034EBF8E}"/>
              </a:ext>
            </a:extLst>
          </p:cNvPr>
          <p:cNvSpPr/>
          <p:nvPr/>
        </p:nvSpPr>
        <p:spPr>
          <a:xfrm rot="150176">
            <a:off x="2224170" y="4771245"/>
            <a:ext cx="4360984" cy="265360"/>
          </a:xfrm>
          <a:custGeom>
            <a:avLst/>
            <a:gdLst>
              <a:gd name="connsiteX0" fmla="*/ 0 w 4360984"/>
              <a:gd name="connsiteY0" fmla="*/ 265360 h 265360"/>
              <a:gd name="connsiteX1" fmla="*/ 3334043 w 4360984"/>
              <a:gd name="connsiteY1" fmla="*/ 12141 h 265360"/>
              <a:gd name="connsiteX2" fmla="*/ 3882683 w 4360984"/>
              <a:gd name="connsiteY2" fmla="*/ 40277 h 265360"/>
              <a:gd name="connsiteX3" fmla="*/ 4360984 w 4360984"/>
              <a:gd name="connsiteY3" fmla="*/ 40277 h 265360"/>
              <a:gd name="connsiteX4" fmla="*/ 4360984 w 4360984"/>
              <a:gd name="connsiteY4" fmla="*/ 40277 h 26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984" h="265360">
                <a:moveTo>
                  <a:pt x="0" y="265360"/>
                </a:moveTo>
                <a:lnTo>
                  <a:pt x="3334043" y="12141"/>
                </a:lnTo>
                <a:cubicBezTo>
                  <a:pt x="3981157" y="-25373"/>
                  <a:pt x="3711526" y="35588"/>
                  <a:pt x="3882683" y="40277"/>
                </a:cubicBezTo>
                <a:cubicBezTo>
                  <a:pt x="4053840" y="44966"/>
                  <a:pt x="4360984" y="40277"/>
                  <a:pt x="4360984" y="40277"/>
                </a:cubicBezTo>
                <a:lnTo>
                  <a:pt x="4360984" y="40277"/>
                </a:lnTo>
              </a:path>
            </a:pathLst>
          </a:custGeom>
          <a:noFill/>
          <a:ln w="444500">
            <a:solidFill>
              <a:srgbClr val="668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984739" y="956810"/>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361154" y="953999"/>
            <a:ext cx="7469692" cy="1962137"/>
          </a:xfrm>
        </p:spPr>
        <p:txBody>
          <a:bodyPr>
            <a:noAutofit/>
          </a:bodyPr>
          <a:lstStyle/>
          <a:p>
            <a:pPr algn="l">
              <a:lnSpc>
                <a:spcPct val="114000"/>
              </a:lnSpc>
            </a:pPr>
            <a:r>
              <a:rPr lang="en-AU" sz="2200" dirty="0">
                <a:solidFill>
                  <a:schemeClr val="bg1"/>
                </a:solidFill>
                <a:latin typeface="Inter Light" panose="02000503000000020004" pitchFamily="2" charset="0"/>
                <a:ea typeface="Inter Light" panose="02000503000000020004" pitchFamily="2" charset="0"/>
                <a:cs typeface="Calibri" panose="020F0502020204030204" pitchFamily="34" charset="0"/>
              </a:rPr>
              <a:t>Religion has caused innumerable people not just to conduct themselves no better than others, but to award themselves permission to behave in ways that would make a brothel-keeper or an ethnic cleanser raise an eyebrow…</a:t>
            </a:r>
          </a:p>
          <a:p>
            <a:pPr algn="l">
              <a:lnSpc>
                <a:spcPct val="114000"/>
              </a:lnSpc>
            </a:pPr>
            <a:r>
              <a:rPr lang="en-AU" sz="2200" dirty="0">
                <a:solidFill>
                  <a:schemeClr val="bg1"/>
                </a:solidFill>
                <a:latin typeface="Inter Light" panose="02000503000000020004" pitchFamily="2" charset="0"/>
                <a:ea typeface="Inter Light" panose="02000503000000020004" pitchFamily="2" charset="0"/>
                <a:cs typeface="Calibri" panose="020F0502020204030204" pitchFamily="34" charset="0"/>
              </a:rPr>
              <a:t>As I write these words, and as you read them, people of faith are in their different ways planning your and my destruction, and the destruction of all the hard-won human attainments that I have touched upon. </a:t>
            </a:r>
          </a:p>
          <a:p>
            <a:pPr algn="l">
              <a:lnSpc>
                <a:spcPct val="114000"/>
              </a:lnSpc>
            </a:pPr>
            <a:r>
              <a:rPr lang="en-AU" sz="2200" dirty="0">
                <a:solidFill>
                  <a:schemeClr val="bg1"/>
                </a:solidFill>
                <a:latin typeface="Inter Light" panose="02000503000000020004" pitchFamily="2" charset="0"/>
                <a:ea typeface="Inter Light" panose="02000503000000020004" pitchFamily="2" charset="0"/>
                <a:cs typeface="Calibri" panose="020F0502020204030204" pitchFamily="34" charset="0"/>
              </a:rPr>
              <a:t>Religion poisons everything.”</a:t>
            </a:r>
            <a:endParaRPr lang="en-AU" sz="2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endParaRPr>
          </a:p>
        </p:txBody>
      </p:sp>
      <p:pic>
        <p:nvPicPr>
          <p:cNvPr id="1026" name="Picture 2" descr="God Is Not Great: How Religion Poisons Everything">
            <a:extLst>
              <a:ext uri="{FF2B5EF4-FFF2-40B4-BE49-F238E27FC236}">
                <a16:creationId xmlns:a16="http://schemas.microsoft.com/office/drawing/2014/main" id="{37313292-F2BA-AA44-BC6E-140BFE9D4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05828">
            <a:off x="9822632" y="3324910"/>
            <a:ext cx="2031152" cy="341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0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734019" y="1060048"/>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110432" y="821264"/>
            <a:ext cx="6965215" cy="3845201"/>
          </a:xfrm>
        </p:spPr>
        <p:txBody>
          <a:bodyPr>
            <a:noAutofit/>
          </a:bodyPr>
          <a:lstStyle/>
          <a:p>
            <a:pPr algn="l">
              <a:lnSpc>
                <a:spcPct val="114000"/>
              </a:lnSpc>
            </a:pPr>
            <a:r>
              <a:rPr lang="en-AU" sz="2800" dirty="0">
                <a:solidFill>
                  <a:schemeClr val="bg1"/>
                </a:solidFill>
                <a:latin typeface="Inter Light" panose="02000503000000020004" pitchFamily="2" charset="0"/>
                <a:ea typeface="Inter Light" panose="02000503000000020004" pitchFamily="2" charset="0"/>
                <a:cs typeface="Calibri" panose="020F0502020204030204" pitchFamily="34" charset="0"/>
              </a:rPr>
              <a:t>If only it were so simple! If only there were evil people somewhere insidiously committing evil deeds, and it were necessary only to separate them from the rest of us and destroy them. But the line dividing good and evil cuts through the heart of every human being. And who is willing to destroy a piece of his own heart?</a:t>
            </a:r>
          </a:p>
        </p:txBody>
      </p:sp>
      <p:pic>
        <p:nvPicPr>
          <p:cNvPr id="3074" name="Picture 2" descr="The Gulag Archipelago by Aleksandr Solzhenitsyn - Penguin Books Australia">
            <a:extLst>
              <a:ext uri="{FF2B5EF4-FFF2-40B4-BE49-F238E27FC236}">
                <a16:creationId xmlns:a16="http://schemas.microsoft.com/office/drawing/2014/main" id="{BFE80E4E-506F-AA42-8F05-DFCD8539C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7065">
            <a:off x="9399868" y="2424712"/>
            <a:ext cx="2633235" cy="404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4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r>
              <a:rPr lang="en-AU" sz="1400" dirty="0">
                <a:latin typeface="Inter Light" panose="02000503000000020004" pitchFamily="2" charset="0"/>
                <a:ea typeface="Inter Light" panose="02000503000000020004" pitchFamily="2" charset="0"/>
              </a:rPr>
              <a:t>Scripture quotations marked (CEV) are from the Contemporary English Version Copyright © 1991, 1992, 1995 by American Bible Society. Used by Permission.</a:t>
            </a:r>
          </a:p>
          <a:p>
            <a:endParaRPr lang="en-AU" sz="1400" dirty="0">
              <a:latin typeface="Inter Light" panose="02000503000000020004" pitchFamily="2" charset="0"/>
              <a:ea typeface="Inter Light" panose="02000503000000020004" pitchFamily="2" charset="0"/>
            </a:endParaRPr>
          </a:p>
          <a:p>
            <a:r>
              <a:rPr lang="en-AU" sz="1400" dirty="0">
                <a:latin typeface="Inter Light" panose="02000503000000020004" pitchFamily="2" charset="0"/>
                <a:ea typeface="Inter Light" panose="02000503000000020004" pitchFamily="2" charset="0"/>
              </a:rPr>
              <a:t>Scripture quotations marked (ESV) are from the ESV® Bible (The Holy Bible, English Standard Version®), © 2001 by Crossway, a publishing ministry of Good News Publishers. Used by permission. All rights reserved.</a:t>
            </a:r>
          </a:p>
          <a:p>
            <a:endParaRPr lang="en-AU" sz="1400" dirty="0">
              <a:latin typeface="Inter Light" panose="02000503000000020004" pitchFamily="2" charset="0"/>
              <a:ea typeface="Inter Light" panose="02000503000000020004" pitchFamily="2" charset="0"/>
            </a:endParaRPr>
          </a:p>
          <a:p>
            <a:r>
              <a:rPr lang="en-AU" sz="1400" dirty="0">
                <a:latin typeface="Inter Light" panose="02000503000000020004" pitchFamily="2" charset="0"/>
                <a:ea typeface="Inter Light" panose="02000503000000020004" pitchFamily="2" charset="0"/>
              </a:rPr>
              <a:t>Scripture quotations marked (MSG) are taken from The Message, copyright © 1993, 2002, 2018 by Eugene H. Peterson. Used by permission of NavPress. All rights reserved. Represented by Tyndale House Publishers.</a:t>
            </a:r>
          </a:p>
          <a:p>
            <a:endParaRPr lang="en-AU" sz="1400" dirty="0">
              <a:latin typeface="Inter Light" panose="02000503000000020004" pitchFamily="2" charset="0"/>
              <a:ea typeface="Inter Light" panose="02000503000000020004" pitchFamily="2" charset="0"/>
            </a:endParaRPr>
          </a:p>
          <a:p>
            <a:r>
              <a:rPr lang="en-AU" sz="1400" dirty="0">
                <a:latin typeface="Inter Light" panose="02000503000000020004" pitchFamily="2" charset="0"/>
                <a:ea typeface="Inter Light" panose="02000503000000020004" pitchFamily="2" charset="0"/>
              </a:rPr>
              <a:t>Scripture quotations marked (NIV) are taken from the Holy Bible, New International Version®, NIV®. Copyright © 1973, 1978, 1984, 2011 by </a:t>
            </a:r>
            <a:r>
              <a:rPr lang="en-AU" sz="1400" dirty="0" err="1">
                <a:latin typeface="Inter Light" panose="02000503000000020004" pitchFamily="2" charset="0"/>
                <a:ea typeface="Inter Light" panose="02000503000000020004" pitchFamily="2" charset="0"/>
              </a:rPr>
              <a:t>Biblica</a:t>
            </a:r>
            <a:r>
              <a:rPr lang="en-AU" sz="1400" dirty="0">
                <a:latin typeface="Inter Light" panose="02000503000000020004" pitchFamily="2" charset="0"/>
                <a:ea typeface="Inter Light" panose="02000503000000020004" pitchFamily="2" charset="0"/>
              </a:rPr>
              <a:t>, Inc.™ Used by permission of Zondervan. All rights reserved worldwide.</a:t>
            </a:r>
          </a:p>
          <a:p>
            <a:endParaRPr lang="en-AU" sz="1400" dirty="0">
              <a:latin typeface="Inter Light" panose="02000503000000020004" pitchFamily="2" charset="0"/>
              <a:ea typeface="Inter Light" panose="02000503000000020004" pitchFamily="2" charset="0"/>
            </a:endParaRPr>
          </a:p>
          <a:p>
            <a:r>
              <a:rPr lang="en-AU" sz="1400" dirty="0">
                <a:latin typeface="Inter Light" panose="02000503000000020004" pitchFamily="2" charset="0"/>
                <a:ea typeface="Inter Light" panose="02000503000000020004" pitchFamily="2" charset="0"/>
              </a:rPr>
              <a:t>Scripture quotations marked (NIVUK) are taken from the Holy Bible, New International Version® Anglicized, NIV® Copyright © 1979, 1984, 2011 by </a:t>
            </a:r>
            <a:r>
              <a:rPr lang="en-AU" sz="1400" dirty="0" err="1">
                <a:latin typeface="Inter Light" panose="02000503000000020004" pitchFamily="2" charset="0"/>
                <a:ea typeface="Inter Light" panose="02000503000000020004" pitchFamily="2" charset="0"/>
              </a:rPr>
              <a:t>Biblica</a:t>
            </a:r>
            <a:r>
              <a:rPr lang="en-AU" sz="1400" dirty="0">
                <a:latin typeface="Inter Light" panose="02000503000000020004" pitchFamily="2" charset="0"/>
                <a:ea typeface="Inter Light" panose="02000503000000020004" pitchFamily="2" charset="0"/>
              </a:rPr>
              <a:t>, Inc.® Used by permission of Zondervan. All rights reserved worldwide.</a:t>
            </a:r>
          </a:p>
          <a:p>
            <a:endParaRPr lang="en-AU" sz="1400" dirty="0">
              <a:latin typeface="Inter Light" panose="02000503000000020004" pitchFamily="2" charset="0"/>
              <a:ea typeface="Inter Light" panose="02000503000000020004" pitchFamily="2" charset="0"/>
            </a:endParaRPr>
          </a:p>
          <a:p>
            <a:r>
              <a:rPr lang="en-AU" sz="1400" dirty="0">
                <a:latin typeface="Inter Light" panose="02000503000000020004" pitchFamily="2" charset="0"/>
                <a:ea typeface="Inter Light" panose="02000503000000020004" pitchFamily="2" charset="0"/>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8" name="Picture 17" descr="A blue x on a black background&#10;&#10;Description automatically generated">
            <a:extLst>
              <a:ext uri="{FF2B5EF4-FFF2-40B4-BE49-F238E27FC236}">
                <a16:creationId xmlns:a16="http://schemas.microsoft.com/office/drawing/2014/main" id="{0B5CA01F-5A7E-3E4A-9049-64EA299F37E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080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2AEF69B-9B44-5843-88ED-E8E93B91595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832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754A1FA-B0DC-9F4E-90A6-22215C6B461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6438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CC58DC2-D8DC-4E46-8B01-060DB270A27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1234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Religion should never be </a:t>
            </a:r>
          </a:p>
          <a:p>
            <a:pPr>
              <a:lnSpc>
                <a:spcPct val="100000"/>
              </a:lnSpc>
              <a:spcBef>
                <a:spcPts val="0"/>
              </a:spcBef>
            </a:pPr>
            <a:r>
              <a:rPr lang="en-AU" sz="4400" dirty="0">
                <a:latin typeface="Quasimoda Medium" pitchFamily="2" charset="77"/>
              </a:rPr>
              <a:t>used to justify war </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5847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Christianity is a peaceful </a:t>
            </a:r>
          </a:p>
          <a:p>
            <a:pPr>
              <a:lnSpc>
                <a:spcPct val="100000"/>
              </a:lnSpc>
              <a:spcBef>
                <a:spcPts val="0"/>
              </a:spcBef>
            </a:pPr>
            <a:r>
              <a:rPr lang="en-AU" sz="4400" dirty="0">
                <a:latin typeface="Quasimoda Medium" pitchFamily="2" charset="77"/>
              </a:rPr>
              <a:t>belief system</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02978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Jesus was a pacifist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4149369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Religion is the cause of</a:t>
            </a:r>
          </a:p>
          <a:p>
            <a:pPr>
              <a:lnSpc>
                <a:spcPct val="100000"/>
              </a:lnSpc>
              <a:spcBef>
                <a:spcPts val="0"/>
              </a:spcBef>
            </a:pPr>
            <a:r>
              <a:rPr lang="en-AU" sz="4400" dirty="0">
                <a:latin typeface="Quasimoda Medium" pitchFamily="2" charset="77"/>
              </a:rPr>
              <a:t>most of the wars in history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513820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3.xml><?xml version="1.0" encoding="utf-8"?>
<ds:datastoreItem xmlns:ds="http://schemas.openxmlformats.org/officeDocument/2006/customXml" ds:itemID="{E5B83C4B-2887-4F18-9CD9-753EB1068D87}">
  <ds:schemaRefs>
    <ds:schemaRef ds:uri="http://schemas.microsoft.com/office/2006/documentManagement/types"/>
    <ds:schemaRef ds:uri="5661967f-e2ac-499a-9bcc-291dead05cda"/>
    <ds:schemaRef ds:uri="http://schemas.microsoft.com/office/infopath/2007/PartnerControls"/>
    <ds:schemaRef ds:uri="http://purl.org/dc/elements/1.1/"/>
    <ds:schemaRef ds:uri="77645853-307d-4b05-be0b-9da5414d87ee"/>
    <ds:schemaRef ds:uri="http://schemas.openxmlformats.org/package/2006/metadata/core-properties"/>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10466</TotalTime>
  <Words>772</Words>
  <Application>Microsoft Macintosh PowerPoint</Application>
  <PresentationFormat>Widescreen</PresentationFormat>
  <Paragraphs>83</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Quasimoda Bold</vt:lpstr>
      <vt:lpstr>Quasimoda Medium</vt:lpstr>
      <vt:lpstr>Inter</vt:lpstr>
      <vt:lpstr>Aptos</vt:lpstr>
      <vt:lpstr>Calibri</vt:lpstr>
      <vt:lpstr>Arial</vt:lpstr>
      <vt:lpstr>Inter Light</vt:lpstr>
      <vt:lpstr>Inter Medium</vt:lpstr>
      <vt:lpstr>Aptos Display</vt:lpstr>
      <vt:lpstr>Office Theme</vt:lpstr>
      <vt:lpstr>DOES RELIGION CAUSE WARS?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who make you believe absurdities, can make you commit atrocities.”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2025-02-26T23:06:47Z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