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sldIdLst>
    <p:sldId id="316" r:id="rId5"/>
    <p:sldId id="360" r:id="rId6"/>
    <p:sldId id="361" r:id="rId7"/>
    <p:sldId id="359" r:id="rId8"/>
    <p:sldId id="281" r:id="rId9"/>
    <p:sldId id="362" r:id="rId10"/>
    <p:sldId id="332" r:id="rId11"/>
    <p:sldId id="259" r:id="rId12"/>
    <p:sldId id="330" r:id="rId13"/>
    <p:sldId id="347" r:id="rId14"/>
    <p:sldId id="363" r:id="rId15"/>
    <p:sldId id="298" r:id="rId16"/>
    <p:sldId id="358" r:id="rId17"/>
  </p:sldIdLst>
  <p:sldSz cx="12192000" cy="6858000"/>
  <p:notesSz cx="6858000" cy="9144000"/>
  <p:embeddedFontLst>
    <p:embeddedFont>
      <p:font typeface="Aptos" panose="020B0004020202020204" pitchFamily="34" charset="0"/>
      <p:regular r:id="rId19"/>
      <p:bold r:id="rId20"/>
      <p:italic r:id="rId21"/>
      <p:boldItalic r:id="rId22"/>
    </p:embeddedFont>
    <p:embeddedFont>
      <p:font typeface="Aptos Display" panose="020B0004020202020204" pitchFamily="3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Inter" panose="02000503000000020004" pitchFamily="2" charset="0"/>
      <p:regular r:id="rId31"/>
      <p:bold r:id="rId32"/>
      <p:italic r:id="rId33"/>
      <p:boldItalic r:id="rId34"/>
    </p:embeddedFont>
    <p:embeddedFont>
      <p:font typeface="Inter Light" panose="02000503000000020004" pitchFamily="2" charset="0"/>
      <p:regular r:id="rId35"/>
      <p:bold r:id="rId36"/>
      <p:italic r:id="rId37"/>
      <p:boldItalic r:id="rId38"/>
    </p:embeddedFont>
    <p:embeddedFont>
      <p:font typeface="Inter Medium" panose="02000503000000020004" pitchFamily="2" charset="0"/>
      <p:regular r:id="rId39"/>
      <p:bold r:id="rId40"/>
      <p:italic r:id="rId41"/>
      <p:boldItalic r:id="rId42"/>
    </p:embeddedFont>
    <p:embeddedFont>
      <p:font typeface="Quasimoda Bold" pitchFamily="2" charset="77"/>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2FF"/>
    <a:srgbClr val="484FFF"/>
    <a:srgbClr val="6680FF"/>
    <a:srgbClr val="353AC5"/>
    <a:srgbClr val="2A2F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64"/>
    <p:restoredTop sz="94719"/>
  </p:normalViewPr>
  <p:slideViewPr>
    <p:cSldViewPr snapToGrid="0">
      <p:cViewPr varScale="1">
        <p:scale>
          <a:sx n="147" d="100"/>
          <a:sy n="147" d="100"/>
        </p:scale>
        <p:origin x="1304"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heme" Target="theme/theme1.xml"/><Relationship Id="rId20" Type="http://schemas.openxmlformats.org/officeDocument/2006/relationships/font" Target="fonts/font2.fntdata"/><Relationship Id="rId41" Type="http://schemas.openxmlformats.org/officeDocument/2006/relationships/font" Target="fonts/font2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e Armsberry" userId="f8fef281-f395-4cac-91a1-46dac0566877" providerId="ADAL" clId="{70C9E587-03DD-6441-AB61-9EFEBF2F9524}"/>
    <pc:docChg chg="undo custSel addSld delSld modSld sldOrd">
      <pc:chgData name="Nate Armsberry" userId="f8fef281-f395-4cac-91a1-46dac0566877" providerId="ADAL" clId="{70C9E587-03DD-6441-AB61-9EFEBF2F9524}" dt="2025-01-22T04:49:59.027" v="1042" actId="2696"/>
      <pc:docMkLst>
        <pc:docMk/>
      </pc:docMkLst>
      <pc:sldChg chg="addSp delSp modSp mod ord modNotesTx">
        <pc:chgData name="Nate Armsberry" userId="f8fef281-f395-4cac-91a1-46dac0566877" providerId="ADAL" clId="{70C9E587-03DD-6441-AB61-9EFEBF2F9524}" dt="2025-01-22T04:03:24.981" v="892" actId="113"/>
        <pc:sldMkLst>
          <pc:docMk/>
          <pc:sldMk cId="344580850" sldId="259"/>
        </pc:sldMkLst>
        <pc:spChg chg="mod">
          <ac:chgData name="Nate Armsberry" userId="f8fef281-f395-4cac-91a1-46dac0566877" providerId="ADAL" clId="{70C9E587-03DD-6441-AB61-9EFEBF2F9524}" dt="2025-01-22T03:57:42.141" v="887" actId="20577"/>
          <ac:spMkLst>
            <pc:docMk/>
            <pc:sldMk cId="344580850" sldId="259"/>
            <ac:spMk id="7" creationId="{ECB3519C-695A-7649-B1C5-D7CE0DDBEC9C}"/>
          </ac:spMkLst>
        </pc:spChg>
        <pc:spChg chg="mod">
          <ac:chgData name="Nate Armsberry" userId="f8fef281-f395-4cac-91a1-46dac0566877" providerId="ADAL" clId="{70C9E587-03DD-6441-AB61-9EFEBF2F9524}" dt="2025-01-22T03:57:52.337" v="890" actId="20577"/>
          <ac:spMkLst>
            <pc:docMk/>
            <pc:sldMk cId="344580850" sldId="259"/>
            <ac:spMk id="8" creationId="{09470801-E1F1-A04A-9203-F41B2C314B42}"/>
          </ac:spMkLst>
        </pc:spChg>
        <pc:picChg chg="del">
          <ac:chgData name="Nate Armsberry" userId="f8fef281-f395-4cac-91a1-46dac0566877" providerId="ADAL" clId="{70C9E587-03DD-6441-AB61-9EFEBF2F9524}" dt="2025-01-22T03:55:08.845" v="766" actId="478"/>
          <ac:picMkLst>
            <pc:docMk/>
            <pc:sldMk cId="344580850" sldId="259"/>
            <ac:picMk id="2" creationId="{91FFBA94-230D-714A-8114-E931EF683EC8}"/>
          </ac:picMkLst>
        </pc:picChg>
        <pc:picChg chg="add mod">
          <ac:chgData name="Nate Armsberry" userId="f8fef281-f395-4cac-91a1-46dac0566877" providerId="ADAL" clId="{70C9E587-03DD-6441-AB61-9EFEBF2F9524}" dt="2025-01-22T03:55:18.974" v="777" actId="1035"/>
          <ac:picMkLst>
            <pc:docMk/>
            <pc:sldMk cId="344580850" sldId="259"/>
            <ac:picMk id="3" creationId="{7BBE877B-927B-674B-BA53-17C4F3CE13C1}"/>
          </ac:picMkLst>
        </pc:picChg>
        <pc:picChg chg="mod">
          <ac:chgData name="Nate Armsberry" userId="f8fef281-f395-4cac-91a1-46dac0566877" providerId="ADAL" clId="{70C9E587-03DD-6441-AB61-9EFEBF2F9524}" dt="2025-01-22T03:56:11.954" v="848" actId="1038"/>
          <ac:picMkLst>
            <pc:docMk/>
            <pc:sldMk cId="344580850" sldId="259"/>
            <ac:picMk id="6" creationId="{4A25FD94-119A-61C5-5144-2C92AA852E38}"/>
          </ac:picMkLst>
        </pc:picChg>
      </pc:sldChg>
      <pc:sldChg chg="del">
        <pc:chgData name="Nate Armsberry" userId="f8fef281-f395-4cac-91a1-46dac0566877" providerId="ADAL" clId="{70C9E587-03DD-6441-AB61-9EFEBF2F9524}" dt="2025-01-22T04:49:59.027" v="1042" actId="2696"/>
        <pc:sldMkLst>
          <pc:docMk/>
          <pc:sldMk cId="56837992" sldId="261"/>
        </pc:sldMkLst>
      </pc:sldChg>
      <pc:sldChg chg="del">
        <pc:chgData name="Nate Armsberry" userId="f8fef281-f395-4cac-91a1-46dac0566877" providerId="ADAL" clId="{70C9E587-03DD-6441-AB61-9EFEBF2F9524}" dt="2025-01-22T04:49:59.027" v="1042" actId="2696"/>
        <pc:sldMkLst>
          <pc:docMk/>
          <pc:sldMk cId="3538741190" sldId="263"/>
        </pc:sldMkLst>
      </pc:sldChg>
      <pc:sldChg chg="del">
        <pc:chgData name="Nate Armsberry" userId="f8fef281-f395-4cac-91a1-46dac0566877" providerId="ADAL" clId="{70C9E587-03DD-6441-AB61-9EFEBF2F9524}" dt="2025-01-22T04:49:59.027" v="1042" actId="2696"/>
        <pc:sldMkLst>
          <pc:docMk/>
          <pc:sldMk cId="3079141527" sldId="270"/>
        </pc:sldMkLst>
      </pc:sldChg>
      <pc:sldChg chg="del">
        <pc:chgData name="Nate Armsberry" userId="f8fef281-f395-4cac-91a1-46dac0566877" providerId="ADAL" clId="{70C9E587-03DD-6441-AB61-9EFEBF2F9524}" dt="2025-01-22T04:49:59.027" v="1042" actId="2696"/>
        <pc:sldMkLst>
          <pc:docMk/>
          <pc:sldMk cId="1437139007" sldId="275"/>
        </pc:sldMkLst>
      </pc:sldChg>
      <pc:sldChg chg="del">
        <pc:chgData name="Nate Armsberry" userId="f8fef281-f395-4cac-91a1-46dac0566877" providerId="ADAL" clId="{70C9E587-03DD-6441-AB61-9EFEBF2F9524}" dt="2025-01-22T04:49:59.027" v="1042" actId="2696"/>
        <pc:sldMkLst>
          <pc:docMk/>
          <pc:sldMk cId="352852625" sldId="279"/>
        </pc:sldMkLst>
      </pc:sldChg>
      <pc:sldChg chg="addSp modSp mod ord">
        <pc:chgData name="Nate Armsberry" userId="f8fef281-f395-4cac-91a1-46dac0566877" providerId="ADAL" clId="{70C9E587-03DD-6441-AB61-9EFEBF2F9524}" dt="2025-01-22T03:12:46.603" v="426" actId="20578"/>
        <pc:sldMkLst>
          <pc:docMk/>
          <pc:sldMk cId="1527028114" sldId="281"/>
        </pc:sldMkLst>
        <pc:spChg chg="mod">
          <ac:chgData name="Nate Armsberry" userId="f8fef281-f395-4cac-91a1-46dac0566877" providerId="ADAL" clId="{70C9E587-03DD-6441-AB61-9EFEBF2F9524}" dt="2025-01-22T03:12:00.491" v="419" actId="207"/>
          <ac:spMkLst>
            <pc:docMk/>
            <pc:sldMk cId="1527028114" sldId="281"/>
            <ac:spMk id="3" creationId="{70FB803F-B376-22DE-710F-147422FF045C}"/>
          </ac:spMkLst>
        </pc:spChg>
        <pc:spChg chg="mod">
          <ac:chgData name="Nate Armsberry" userId="f8fef281-f395-4cac-91a1-46dac0566877" providerId="ADAL" clId="{70C9E587-03DD-6441-AB61-9EFEBF2F9524}" dt="2025-01-22T03:11:50.480" v="417" actId="1035"/>
          <ac:spMkLst>
            <pc:docMk/>
            <pc:sldMk cId="1527028114" sldId="281"/>
            <ac:spMk id="5" creationId="{20366CD3-EA7F-EE4C-81E5-42EFB7A25678}"/>
          </ac:spMkLst>
        </pc:spChg>
        <pc:picChg chg="add mod">
          <ac:chgData name="Nate Armsberry" userId="f8fef281-f395-4cac-91a1-46dac0566877" providerId="ADAL" clId="{70C9E587-03DD-6441-AB61-9EFEBF2F9524}" dt="2025-01-22T03:10:06.813" v="362"/>
          <ac:picMkLst>
            <pc:docMk/>
            <pc:sldMk cId="1527028114" sldId="281"/>
            <ac:picMk id="6" creationId="{93884D74-1BE6-2E49-ACB2-DD72C11E4C80}"/>
          </ac:picMkLst>
        </pc:picChg>
      </pc:sldChg>
      <pc:sldChg chg="del">
        <pc:chgData name="Nate Armsberry" userId="f8fef281-f395-4cac-91a1-46dac0566877" providerId="ADAL" clId="{70C9E587-03DD-6441-AB61-9EFEBF2F9524}" dt="2025-01-22T04:49:59.027" v="1042" actId="2696"/>
        <pc:sldMkLst>
          <pc:docMk/>
          <pc:sldMk cId="2623468426" sldId="314"/>
        </pc:sldMkLst>
      </pc:sldChg>
      <pc:sldChg chg="modSp mod">
        <pc:chgData name="Nate Armsberry" userId="f8fef281-f395-4cac-91a1-46dac0566877" providerId="ADAL" clId="{70C9E587-03DD-6441-AB61-9EFEBF2F9524}" dt="2025-01-22T03:04:49.031" v="114" actId="403"/>
        <pc:sldMkLst>
          <pc:docMk/>
          <pc:sldMk cId="1063072475" sldId="316"/>
        </pc:sldMkLst>
        <pc:spChg chg="mod">
          <ac:chgData name="Nate Armsberry" userId="f8fef281-f395-4cac-91a1-46dac0566877" providerId="ADAL" clId="{70C9E587-03DD-6441-AB61-9EFEBF2F9524}" dt="2025-01-22T03:04:49.031" v="114" actId="403"/>
          <ac:spMkLst>
            <pc:docMk/>
            <pc:sldMk cId="1063072475" sldId="316"/>
            <ac:spMk id="2" creationId="{37FB4868-8642-4832-6944-D2B7F5DCE22A}"/>
          </ac:spMkLst>
        </pc:spChg>
        <pc:spChg chg="mod">
          <ac:chgData name="Nate Armsberry" userId="f8fef281-f395-4cac-91a1-46dac0566877" providerId="ADAL" clId="{70C9E587-03DD-6441-AB61-9EFEBF2F9524}" dt="2025-01-22T03:04:42.126" v="112" actId="20577"/>
          <ac:spMkLst>
            <pc:docMk/>
            <pc:sldMk cId="1063072475" sldId="316"/>
            <ac:spMk id="7" creationId="{67B9C675-171F-7746-9B11-81B5DE122A23}"/>
          </ac:spMkLst>
        </pc:spChg>
      </pc:sldChg>
      <pc:sldChg chg="del">
        <pc:chgData name="Nate Armsberry" userId="f8fef281-f395-4cac-91a1-46dac0566877" providerId="ADAL" clId="{70C9E587-03DD-6441-AB61-9EFEBF2F9524}" dt="2025-01-22T04:49:59.027" v="1042" actId="2696"/>
        <pc:sldMkLst>
          <pc:docMk/>
          <pc:sldMk cId="684135696" sldId="329"/>
        </pc:sldMkLst>
      </pc:sldChg>
      <pc:sldChg chg="modSp mod ord">
        <pc:chgData name="Nate Armsberry" userId="f8fef281-f395-4cac-91a1-46dac0566877" providerId="ADAL" clId="{70C9E587-03DD-6441-AB61-9EFEBF2F9524}" dt="2025-01-22T04:05:34.282" v="921" actId="6549"/>
        <pc:sldMkLst>
          <pc:docMk/>
          <pc:sldMk cId="3208037075" sldId="330"/>
        </pc:sldMkLst>
        <pc:spChg chg="mod">
          <ac:chgData name="Nate Armsberry" userId="f8fef281-f395-4cac-91a1-46dac0566877" providerId="ADAL" clId="{70C9E587-03DD-6441-AB61-9EFEBF2F9524}" dt="2025-01-22T04:05:27.323" v="907" actId="57"/>
          <ac:spMkLst>
            <pc:docMk/>
            <pc:sldMk cId="3208037075" sldId="330"/>
            <ac:spMk id="3" creationId="{70FB803F-B376-22DE-710F-147422FF045C}"/>
          </ac:spMkLst>
        </pc:spChg>
        <pc:spChg chg="mod">
          <ac:chgData name="Nate Armsberry" userId="f8fef281-f395-4cac-91a1-46dac0566877" providerId="ADAL" clId="{70C9E587-03DD-6441-AB61-9EFEBF2F9524}" dt="2025-01-22T04:05:34.282" v="921" actId="6549"/>
          <ac:spMkLst>
            <pc:docMk/>
            <pc:sldMk cId="3208037075" sldId="330"/>
            <ac:spMk id="7" creationId="{843CD8F0-31F4-8298-8548-834806D18F6F}"/>
          </ac:spMkLst>
        </pc:spChg>
      </pc:sldChg>
      <pc:sldChg chg="del">
        <pc:chgData name="Nate Armsberry" userId="f8fef281-f395-4cac-91a1-46dac0566877" providerId="ADAL" clId="{70C9E587-03DD-6441-AB61-9EFEBF2F9524}" dt="2025-01-22T04:49:59.027" v="1042" actId="2696"/>
        <pc:sldMkLst>
          <pc:docMk/>
          <pc:sldMk cId="3175599261" sldId="331"/>
        </pc:sldMkLst>
      </pc:sldChg>
      <pc:sldChg chg="addSp delSp modSp mod">
        <pc:chgData name="Nate Armsberry" userId="f8fef281-f395-4cac-91a1-46dac0566877" providerId="ADAL" clId="{70C9E587-03DD-6441-AB61-9EFEBF2F9524}" dt="2025-01-22T03:32:55.885" v="663" actId="6549"/>
        <pc:sldMkLst>
          <pc:docMk/>
          <pc:sldMk cId="1160570302" sldId="332"/>
        </pc:sldMkLst>
        <pc:spChg chg="mod">
          <ac:chgData name="Nate Armsberry" userId="f8fef281-f395-4cac-91a1-46dac0566877" providerId="ADAL" clId="{70C9E587-03DD-6441-AB61-9EFEBF2F9524}" dt="2025-01-22T03:32:55.885" v="663" actId="6549"/>
          <ac:spMkLst>
            <pc:docMk/>
            <pc:sldMk cId="1160570302" sldId="332"/>
            <ac:spMk id="4" creationId="{A2776969-A803-A446-AA24-A4D0C4EEA357}"/>
          </ac:spMkLst>
        </pc:spChg>
        <pc:picChg chg="add mod">
          <ac:chgData name="Nate Armsberry" userId="f8fef281-f395-4cac-91a1-46dac0566877" providerId="ADAL" clId="{70C9E587-03DD-6441-AB61-9EFEBF2F9524}" dt="2025-01-22T03:32:49.090" v="631"/>
          <ac:picMkLst>
            <pc:docMk/>
            <pc:sldMk cId="1160570302" sldId="332"/>
            <ac:picMk id="2" creationId="{ADB0F897-5ADC-7642-8792-88A2B6F9F8D7}"/>
          </ac:picMkLst>
        </pc:picChg>
        <pc:picChg chg="del">
          <ac:chgData name="Nate Armsberry" userId="f8fef281-f395-4cac-91a1-46dac0566877" providerId="ADAL" clId="{70C9E587-03DD-6441-AB61-9EFEBF2F9524}" dt="2025-01-22T03:32:35.491" v="630" actId="478"/>
          <ac:picMkLst>
            <pc:docMk/>
            <pc:sldMk cId="1160570302" sldId="332"/>
            <ac:picMk id="14" creationId="{21AC413D-014D-0F4C-8343-6BB56016A1A7}"/>
          </ac:picMkLst>
        </pc:picChg>
      </pc:sldChg>
      <pc:sldChg chg="modSp mod ord">
        <pc:chgData name="Nate Armsberry" userId="f8fef281-f395-4cac-91a1-46dac0566877" providerId="ADAL" clId="{70C9E587-03DD-6441-AB61-9EFEBF2F9524}" dt="2025-01-22T04:07:08.285" v="943" actId="20577"/>
        <pc:sldMkLst>
          <pc:docMk/>
          <pc:sldMk cId="1102048258" sldId="347"/>
        </pc:sldMkLst>
        <pc:spChg chg="mod">
          <ac:chgData name="Nate Armsberry" userId="f8fef281-f395-4cac-91a1-46dac0566877" providerId="ADAL" clId="{70C9E587-03DD-6441-AB61-9EFEBF2F9524}" dt="2025-01-22T04:07:08.285" v="943" actId="20577"/>
          <ac:spMkLst>
            <pc:docMk/>
            <pc:sldMk cId="1102048258" sldId="347"/>
            <ac:spMk id="7" creationId="{B815EE79-A997-494B-B726-B707045988BB}"/>
          </ac:spMkLst>
        </pc:spChg>
      </pc:sldChg>
      <pc:sldChg chg="del">
        <pc:chgData name="Nate Armsberry" userId="f8fef281-f395-4cac-91a1-46dac0566877" providerId="ADAL" clId="{70C9E587-03DD-6441-AB61-9EFEBF2F9524}" dt="2025-01-22T04:49:59.027" v="1042" actId="2696"/>
        <pc:sldMkLst>
          <pc:docMk/>
          <pc:sldMk cId="3066377405" sldId="348"/>
        </pc:sldMkLst>
      </pc:sldChg>
      <pc:sldChg chg="del">
        <pc:chgData name="Nate Armsberry" userId="f8fef281-f395-4cac-91a1-46dac0566877" providerId="ADAL" clId="{70C9E587-03DD-6441-AB61-9EFEBF2F9524}" dt="2025-01-22T04:49:59.027" v="1042" actId="2696"/>
        <pc:sldMkLst>
          <pc:docMk/>
          <pc:sldMk cId="550802466" sldId="349"/>
        </pc:sldMkLst>
      </pc:sldChg>
      <pc:sldChg chg="del">
        <pc:chgData name="Nate Armsberry" userId="f8fef281-f395-4cac-91a1-46dac0566877" providerId="ADAL" clId="{70C9E587-03DD-6441-AB61-9EFEBF2F9524}" dt="2025-01-22T04:49:59.027" v="1042" actId="2696"/>
        <pc:sldMkLst>
          <pc:docMk/>
          <pc:sldMk cId="1098321169" sldId="350"/>
        </pc:sldMkLst>
      </pc:sldChg>
      <pc:sldChg chg="del">
        <pc:chgData name="Nate Armsberry" userId="f8fef281-f395-4cac-91a1-46dac0566877" providerId="ADAL" clId="{70C9E587-03DD-6441-AB61-9EFEBF2F9524}" dt="2025-01-22T04:49:59.027" v="1042" actId="2696"/>
        <pc:sldMkLst>
          <pc:docMk/>
          <pc:sldMk cId="2064388707" sldId="351"/>
        </pc:sldMkLst>
      </pc:sldChg>
      <pc:sldChg chg="del">
        <pc:chgData name="Nate Armsberry" userId="f8fef281-f395-4cac-91a1-46dac0566877" providerId="ADAL" clId="{70C9E587-03DD-6441-AB61-9EFEBF2F9524}" dt="2025-01-22T04:49:59.027" v="1042" actId="2696"/>
        <pc:sldMkLst>
          <pc:docMk/>
          <pc:sldMk cId="1612349926" sldId="352"/>
        </pc:sldMkLst>
      </pc:sldChg>
      <pc:sldChg chg="del">
        <pc:chgData name="Nate Armsberry" userId="f8fef281-f395-4cac-91a1-46dac0566877" providerId="ADAL" clId="{70C9E587-03DD-6441-AB61-9EFEBF2F9524}" dt="2025-01-22T04:49:59.027" v="1042" actId="2696"/>
        <pc:sldMkLst>
          <pc:docMk/>
          <pc:sldMk cId="3358477346" sldId="353"/>
        </pc:sldMkLst>
      </pc:sldChg>
      <pc:sldChg chg="modSp add mod">
        <pc:chgData name="Nate Armsberry" userId="f8fef281-f395-4cac-91a1-46dac0566877" providerId="ADAL" clId="{70C9E587-03DD-6441-AB61-9EFEBF2F9524}" dt="2025-01-22T03:12:26.196" v="422" actId="20577"/>
        <pc:sldMkLst>
          <pc:docMk/>
          <pc:sldMk cId="1144086792" sldId="359"/>
        </pc:sldMkLst>
        <pc:spChg chg="mod">
          <ac:chgData name="Nate Armsberry" userId="f8fef281-f395-4cac-91a1-46dac0566877" providerId="ADAL" clId="{70C9E587-03DD-6441-AB61-9EFEBF2F9524}" dt="2025-01-22T03:12:26.196" v="422" actId="20577"/>
          <ac:spMkLst>
            <pc:docMk/>
            <pc:sldMk cId="1144086792" sldId="359"/>
            <ac:spMk id="3" creationId="{70FB803F-B376-22DE-710F-147422FF045C}"/>
          </ac:spMkLst>
        </pc:spChg>
      </pc:sldChg>
      <pc:sldChg chg="modSp add mod">
        <pc:chgData name="Nate Armsberry" userId="f8fef281-f395-4cac-91a1-46dac0566877" providerId="ADAL" clId="{70C9E587-03DD-6441-AB61-9EFEBF2F9524}" dt="2025-01-22T03:12:56.820" v="429" actId="207"/>
        <pc:sldMkLst>
          <pc:docMk/>
          <pc:sldMk cId="327662620" sldId="360"/>
        </pc:sldMkLst>
        <pc:spChg chg="mod">
          <ac:chgData name="Nate Armsberry" userId="f8fef281-f395-4cac-91a1-46dac0566877" providerId="ADAL" clId="{70C9E587-03DD-6441-AB61-9EFEBF2F9524}" dt="2025-01-22T03:12:56.820" v="429" actId="207"/>
          <ac:spMkLst>
            <pc:docMk/>
            <pc:sldMk cId="327662620" sldId="360"/>
            <ac:spMk id="3" creationId="{70FB803F-B376-22DE-710F-147422FF045C}"/>
          </ac:spMkLst>
        </pc:spChg>
      </pc:sldChg>
      <pc:sldChg chg="modSp add mod">
        <pc:chgData name="Nate Armsberry" userId="f8fef281-f395-4cac-91a1-46dac0566877" providerId="ADAL" clId="{70C9E587-03DD-6441-AB61-9EFEBF2F9524}" dt="2025-01-22T03:13:14.154" v="431" actId="207"/>
        <pc:sldMkLst>
          <pc:docMk/>
          <pc:sldMk cId="1094690848" sldId="361"/>
        </pc:sldMkLst>
        <pc:spChg chg="mod">
          <ac:chgData name="Nate Armsberry" userId="f8fef281-f395-4cac-91a1-46dac0566877" providerId="ADAL" clId="{70C9E587-03DD-6441-AB61-9EFEBF2F9524}" dt="2025-01-22T03:13:14.154" v="431" actId="207"/>
          <ac:spMkLst>
            <pc:docMk/>
            <pc:sldMk cId="1094690848" sldId="361"/>
            <ac:spMk id="3" creationId="{70FB803F-B376-22DE-710F-147422FF045C}"/>
          </ac:spMkLst>
        </pc:spChg>
      </pc:sldChg>
      <pc:sldChg chg="addSp delSp modSp add mod ord setBg modNotesTx">
        <pc:chgData name="Nate Armsberry" userId="f8fef281-f395-4cac-91a1-46dac0566877" providerId="ADAL" clId="{70C9E587-03DD-6441-AB61-9EFEBF2F9524}" dt="2025-01-22T03:29:58.136" v="625" actId="20577"/>
        <pc:sldMkLst>
          <pc:docMk/>
          <pc:sldMk cId="1503184423" sldId="362"/>
        </pc:sldMkLst>
        <pc:spChg chg="add del">
          <ac:chgData name="Nate Armsberry" userId="f8fef281-f395-4cac-91a1-46dac0566877" providerId="ADAL" clId="{70C9E587-03DD-6441-AB61-9EFEBF2F9524}" dt="2025-01-22T03:19:53.575" v="437"/>
          <ac:spMkLst>
            <pc:docMk/>
            <pc:sldMk cId="1503184423" sldId="362"/>
            <ac:spMk id="2" creationId="{BC8D5408-7F55-F54F-A57B-11AC2B7C5D67}"/>
          </ac:spMkLst>
        </pc:spChg>
        <pc:spChg chg="mod">
          <ac:chgData name="Nate Armsberry" userId="f8fef281-f395-4cac-91a1-46dac0566877" providerId="ADAL" clId="{70C9E587-03DD-6441-AB61-9EFEBF2F9524}" dt="2025-01-22T03:27:15.714" v="570" actId="207"/>
          <ac:spMkLst>
            <pc:docMk/>
            <pc:sldMk cId="1503184423" sldId="362"/>
            <ac:spMk id="3" creationId="{70FB803F-B376-22DE-710F-147422FF045C}"/>
          </ac:spMkLst>
        </pc:spChg>
        <pc:spChg chg="add del">
          <ac:chgData name="Nate Armsberry" userId="f8fef281-f395-4cac-91a1-46dac0566877" providerId="ADAL" clId="{70C9E587-03DD-6441-AB61-9EFEBF2F9524}" dt="2025-01-22T03:19:53.575" v="437"/>
          <ac:spMkLst>
            <pc:docMk/>
            <pc:sldMk cId="1503184423" sldId="362"/>
            <ac:spMk id="6" creationId="{CA1D921B-EF33-0648-BDB0-BB598B7C737B}"/>
          </ac:spMkLst>
        </pc:spChg>
        <pc:spChg chg="del">
          <ac:chgData name="Nate Armsberry" userId="f8fef281-f395-4cac-91a1-46dac0566877" providerId="ADAL" clId="{70C9E587-03DD-6441-AB61-9EFEBF2F9524}" dt="2025-01-22T03:23:30.395" v="554" actId="478"/>
          <ac:spMkLst>
            <pc:docMk/>
            <pc:sldMk cId="1503184423" sldId="362"/>
            <ac:spMk id="7" creationId="{843CD8F0-31F4-8298-8548-834806D18F6F}"/>
          </ac:spMkLst>
        </pc:spChg>
        <pc:spChg chg="add del">
          <ac:chgData name="Nate Armsberry" userId="f8fef281-f395-4cac-91a1-46dac0566877" providerId="ADAL" clId="{70C9E587-03DD-6441-AB61-9EFEBF2F9524}" dt="2025-01-22T03:19:53.575" v="437"/>
          <ac:spMkLst>
            <pc:docMk/>
            <pc:sldMk cId="1503184423" sldId="362"/>
            <ac:spMk id="8" creationId="{AB536670-139F-2F4E-8E1A-196076F0D42B}"/>
          </ac:spMkLst>
        </pc:spChg>
        <pc:spChg chg="add del mod">
          <ac:chgData name="Nate Armsberry" userId="f8fef281-f395-4cac-91a1-46dac0566877" providerId="ADAL" clId="{70C9E587-03DD-6441-AB61-9EFEBF2F9524}" dt="2025-01-22T03:20:18.949" v="442" actId="478"/>
          <ac:spMkLst>
            <pc:docMk/>
            <pc:sldMk cId="1503184423" sldId="362"/>
            <ac:spMk id="9" creationId="{C3D69322-34B8-284F-9127-8E4D36F2D924}"/>
          </ac:spMkLst>
        </pc:spChg>
        <pc:spChg chg="add del">
          <ac:chgData name="Nate Armsberry" userId="f8fef281-f395-4cac-91a1-46dac0566877" providerId="ADAL" clId="{70C9E587-03DD-6441-AB61-9EFEBF2F9524}" dt="2025-01-22T03:20:12.644" v="440" actId="478"/>
          <ac:spMkLst>
            <pc:docMk/>
            <pc:sldMk cId="1503184423" sldId="362"/>
            <ac:spMk id="10" creationId="{DA659EBB-DEB8-6C4C-B9DF-A7FE1FB187EB}"/>
          </ac:spMkLst>
        </pc:spChg>
        <pc:spChg chg="add del mod">
          <ac:chgData name="Nate Armsberry" userId="f8fef281-f395-4cac-91a1-46dac0566877" providerId="ADAL" clId="{70C9E587-03DD-6441-AB61-9EFEBF2F9524}" dt="2025-01-22T03:20:31.409" v="444" actId="478"/>
          <ac:spMkLst>
            <pc:docMk/>
            <pc:sldMk cId="1503184423" sldId="362"/>
            <ac:spMk id="11" creationId="{F16613A4-6E6E-4F48-97C1-2543A8CB3B69}"/>
          </ac:spMkLst>
        </pc:spChg>
        <pc:picChg chg="del">
          <ac:chgData name="Nate Armsberry" userId="f8fef281-f395-4cac-91a1-46dac0566877" providerId="ADAL" clId="{70C9E587-03DD-6441-AB61-9EFEBF2F9524}" dt="2025-01-22T03:27:36.969" v="572" actId="478"/>
          <ac:picMkLst>
            <pc:docMk/>
            <pc:sldMk cId="1503184423" sldId="362"/>
            <ac:picMk id="5" creationId="{CEA1434E-A47F-3390-F71B-7CF1141CC47F}"/>
          </ac:picMkLst>
        </pc:picChg>
        <pc:picChg chg="add mod">
          <ac:chgData name="Nate Armsberry" userId="f8fef281-f395-4cac-91a1-46dac0566877" providerId="ADAL" clId="{70C9E587-03DD-6441-AB61-9EFEBF2F9524}" dt="2025-01-22T03:27:43.969" v="573"/>
          <ac:picMkLst>
            <pc:docMk/>
            <pc:sldMk cId="1503184423" sldId="362"/>
            <ac:picMk id="13" creationId="{C3343B1B-3DCA-0C4B-9C2D-BCC6AD411F93}"/>
          </ac:picMkLst>
        </pc:picChg>
        <pc:picChg chg="add mod">
          <ac:chgData name="Nate Armsberry" userId="f8fef281-f395-4cac-91a1-46dac0566877" providerId="ADAL" clId="{70C9E587-03DD-6441-AB61-9EFEBF2F9524}" dt="2025-01-22T03:26:22.231" v="562" actId="1076"/>
          <ac:picMkLst>
            <pc:docMk/>
            <pc:sldMk cId="1503184423" sldId="362"/>
            <ac:picMk id="1032" creationId="{F6C0BB0C-904D-DD42-B26C-9E52FB9308FF}"/>
          </ac:picMkLst>
        </pc:picChg>
        <pc:cxnChg chg="del">
          <ac:chgData name="Nate Armsberry" userId="f8fef281-f395-4cac-91a1-46dac0566877" providerId="ADAL" clId="{70C9E587-03DD-6441-AB61-9EFEBF2F9524}" dt="2025-01-22T03:23:28.177" v="553" actId="478"/>
          <ac:cxnSpMkLst>
            <pc:docMk/>
            <pc:sldMk cId="1503184423" sldId="362"/>
            <ac:cxnSpMk id="4" creationId="{6FF78639-E33B-2415-36F4-1B5557E1BE42}"/>
          </ac:cxnSpMkLst>
        </pc:cxnChg>
      </pc:sldChg>
      <pc:sldChg chg="addSp delSp modSp add mod ord modNotesTx">
        <pc:chgData name="Nate Armsberry" userId="f8fef281-f395-4cac-91a1-46dac0566877" providerId="ADAL" clId="{70C9E587-03DD-6441-AB61-9EFEBF2F9524}" dt="2025-01-22T04:29:53.082" v="1041" actId="6549"/>
        <pc:sldMkLst>
          <pc:docMk/>
          <pc:sldMk cId="1882340132" sldId="363"/>
        </pc:sldMkLst>
        <pc:spChg chg="mod">
          <ac:chgData name="Nate Armsberry" userId="f8fef281-f395-4cac-91a1-46dac0566877" providerId="ADAL" clId="{70C9E587-03DD-6441-AB61-9EFEBF2F9524}" dt="2025-01-22T04:29:20" v="1037" actId="20577"/>
          <ac:spMkLst>
            <pc:docMk/>
            <pc:sldMk cId="1882340132" sldId="363"/>
            <ac:spMk id="7" creationId="{ECB3519C-695A-7649-B1C5-D7CE0DDBEC9C}"/>
          </ac:spMkLst>
        </pc:spChg>
        <pc:spChg chg="mod">
          <ac:chgData name="Nate Armsberry" userId="f8fef281-f395-4cac-91a1-46dac0566877" providerId="ADAL" clId="{70C9E587-03DD-6441-AB61-9EFEBF2F9524}" dt="2025-01-22T04:28:52.271" v="1014" actId="20577"/>
          <ac:spMkLst>
            <pc:docMk/>
            <pc:sldMk cId="1882340132" sldId="363"/>
            <ac:spMk id="8" creationId="{09470801-E1F1-A04A-9203-F41B2C314B42}"/>
          </ac:spMkLst>
        </pc:spChg>
        <pc:picChg chg="del">
          <ac:chgData name="Nate Armsberry" userId="f8fef281-f395-4cac-91a1-46dac0566877" providerId="ADAL" clId="{70C9E587-03DD-6441-AB61-9EFEBF2F9524}" dt="2025-01-22T04:28:38.773" v="995" actId="478"/>
          <ac:picMkLst>
            <pc:docMk/>
            <pc:sldMk cId="1882340132" sldId="363"/>
            <ac:picMk id="3" creationId="{7BBE877B-927B-674B-BA53-17C4F3CE13C1}"/>
          </ac:picMkLst>
        </pc:picChg>
        <pc:picChg chg="mod">
          <ac:chgData name="Nate Armsberry" userId="f8fef281-f395-4cac-91a1-46dac0566877" providerId="ADAL" clId="{70C9E587-03DD-6441-AB61-9EFEBF2F9524}" dt="2025-01-22T04:29:08.465" v="1036" actId="1037"/>
          <ac:picMkLst>
            <pc:docMk/>
            <pc:sldMk cId="1882340132" sldId="363"/>
            <ac:picMk id="6" creationId="{4A25FD94-119A-61C5-5144-2C92AA852E38}"/>
          </ac:picMkLst>
        </pc:picChg>
        <pc:picChg chg="add mod">
          <ac:chgData name="Nate Armsberry" userId="f8fef281-f395-4cac-91a1-46dac0566877" providerId="ADAL" clId="{70C9E587-03DD-6441-AB61-9EFEBF2F9524}" dt="2025-01-22T04:29:00.308" v="1021" actId="1038"/>
          <ac:picMkLst>
            <pc:docMk/>
            <pc:sldMk cId="1882340132" sldId="363"/>
            <ac:picMk id="2050" creationId="{4AB2461D-D639-AF40-9FD8-5EB5A5E928BE}"/>
          </ac:picMkLst>
        </pc:picChg>
      </pc:sldChg>
      <pc:sldChg chg="add del">
        <pc:chgData name="Nate Armsberry" userId="f8fef281-f395-4cac-91a1-46dac0566877" providerId="ADAL" clId="{70C9E587-03DD-6441-AB61-9EFEBF2F9524}" dt="2025-01-22T04:07:17.785" v="944" actId="2696"/>
        <pc:sldMkLst>
          <pc:docMk/>
          <pc:sldMk cId="4189859876" sldId="3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94287-7031-0048-928A-42BD124AE288}" type="datetimeFigureOut">
              <a:rPr lang="en-AU" smtClean="0"/>
              <a:t>27/2/2025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2CA7A-6531-2A40-889C-507ED0E3DD59}" type="slidenum">
              <a:rPr lang="en-AU" smtClean="0"/>
              <a:t>‹#›</a:t>
            </a:fld>
            <a:endParaRPr lang="en-AU"/>
          </a:p>
        </p:txBody>
      </p:sp>
    </p:spTree>
    <p:extLst>
      <p:ext uri="{BB962C8B-B14F-4D97-AF65-F5344CB8AC3E}">
        <p14:creationId xmlns:p14="http://schemas.microsoft.com/office/powerpoint/2010/main" val="2853175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62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Statement or Discussion Question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97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dirty="0">
                <a:effectLst/>
                <a:latin typeface="Calibri" panose="020F0502020204030204" pitchFamily="34" charset="0"/>
                <a:ea typeface="Times New Roman" panose="02020603050405020304" pitchFamily="18" charset="0"/>
              </a:rPr>
              <a:t>Discuss</a:t>
            </a:r>
            <a:r>
              <a:rPr lang="en-GB" sz="1800" dirty="0">
                <a:effectLst/>
                <a:latin typeface="Calibri" panose="020F0502020204030204" pitchFamily="34" charset="0"/>
                <a:ea typeface="Times New Roman" panose="02020603050405020304" pitchFamily="18" charset="0"/>
              </a:rPr>
              <a:t> how true this is. (Why or why not?)</a:t>
            </a:r>
            <a:r>
              <a:rPr lang="en-AU" sz="2800" dirty="0">
                <a:effectLst/>
              </a:rPr>
              <a:t> </a:t>
            </a:r>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11</a:t>
            </a:fld>
            <a:endParaRPr lang="en-AU"/>
          </a:p>
        </p:txBody>
      </p:sp>
    </p:spTree>
    <p:extLst>
      <p:ext uri="{BB962C8B-B14F-4D97-AF65-F5344CB8AC3E}">
        <p14:creationId xmlns:p14="http://schemas.microsoft.com/office/powerpoint/2010/main" val="3278968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12</a:t>
            </a:fld>
            <a:endParaRPr lang="en-AU"/>
          </a:p>
        </p:txBody>
      </p:sp>
    </p:spTree>
    <p:extLst>
      <p:ext uri="{BB962C8B-B14F-4D97-AF65-F5344CB8AC3E}">
        <p14:creationId xmlns:p14="http://schemas.microsoft.com/office/powerpoint/2010/main" val="1798235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Bible </a:t>
            </a:r>
            <a:r>
              <a:rPr lang="en-AU"/>
              <a:t>Translation Copyright Credits</a:t>
            </a:r>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665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2</a:t>
            </a:fld>
            <a:endParaRPr lang="en-AU"/>
          </a:p>
        </p:txBody>
      </p:sp>
    </p:spTree>
    <p:extLst>
      <p:ext uri="{BB962C8B-B14F-4D97-AF65-F5344CB8AC3E}">
        <p14:creationId xmlns:p14="http://schemas.microsoft.com/office/powerpoint/2010/main" val="2608095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3</a:t>
            </a:fld>
            <a:endParaRPr lang="en-AU"/>
          </a:p>
        </p:txBody>
      </p:sp>
    </p:spTree>
    <p:extLst>
      <p:ext uri="{BB962C8B-B14F-4D97-AF65-F5344CB8AC3E}">
        <p14:creationId xmlns:p14="http://schemas.microsoft.com/office/powerpoint/2010/main" val="2995561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4</a:t>
            </a:fld>
            <a:endParaRPr lang="en-AU"/>
          </a:p>
        </p:txBody>
      </p:sp>
    </p:spTree>
    <p:extLst>
      <p:ext uri="{BB962C8B-B14F-4D97-AF65-F5344CB8AC3E}">
        <p14:creationId xmlns:p14="http://schemas.microsoft.com/office/powerpoint/2010/main" val="245747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5</a:t>
            </a:fld>
            <a:endParaRPr lang="en-AU"/>
          </a:p>
        </p:txBody>
      </p:sp>
    </p:spTree>
    <p:extLst>
      <p:ext uri="{BB962C8B-B14F-4D97-AF65-F5344CB8AC3E}">
        <p14:creationId xmlns:p14="http://schemas.microsoft.com/office/powerpoint/2010/main" val="1616908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191916"/>
                </a:solidFill>
                <a:effectLst/>
                <a:latin typeface="Helvetica" pitchFamily="2" charset="0"/>
              </a:rPr>
              <a:t>Image from 1900 of two children with leprosy in Hawaii</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191916"/>
                </a:solidFill>
                <a:effectLst/>
                <a:latin typeface="Helvetica" pitchFamily="2" charset="0"/>
              </a:rPr>
              <a:t>Retrieved from https://</a:t>
            </a:r>
            <a:r>
              <a:rPr lang="en-AU" dirty="0" err="1">
                <a:solidFill>
                  <a:srgbClr val="191916"/>
                </a:solidFill>
                <a:effectLst/>
                <a:latin typeface="Helvetica" pitchFamily="2" charset="0"/>
              </a:rPr>
              <a:t>commons.wikimedia.org</a:t>
            </a:r>
            <a:r>
              <a:rPr lang="en-AU" dirty="0">
                <a:solidFill>
                  <a:srgbClr val="191916"/>
                </a:solidFill>
                <a:effectLst/>
                <a:latin typeface="Helvetica" pitchFamily="2" charset="0"/>
              </a:rPr>
              <a:t>/wiki/</a:t>
            </a:r>
            <a:r>
              <a:rPr lang="en-AU" dirty="0" err="1">
                <a:solidFill>
                  <a:srgbClr val="191916"/>
                </a:solidFill>
                <a:effectLst/>
                <a:latin typeface="Helvetica" pitchFamily="2" charset="0"/>
              </a:rPr>
              <a:t>File:Hawaiian_Boys_with_Leprosy.jpg</a:t>
            </a:r>
            <a:r>
              <a:rPr lang="en-AU" dirty="0">
                <a:solidFill>
                  <a:srgbClr val="191916"/>
                </a:solidFill>
                <a:effectLst/>
                <a:latin typeface="Helvetica" pitchFamily="2" charset="0"/>
              </a:rPr>
              <a:t> 22-1-25.</a:t>
            </a: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233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Content Clip for this lesson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235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Students </a:t>
            </a:r>
            <a:r>
              <a:rPr lang="en-GB" sz="1800" b="0" dirty="0">
                <a:effectLst/>
                <a:latin typeface="Calibri" panose="020F0502020204030204" pitchFamily="34" charset="0"/>
                <a:ea typeface="Times New Roman" panose="02020603050405020304" pitchFamily="18" charset="0"/>
              </a:rPr>
              <a:t>reflect</a:t>
            </a:r>
            <a:r>
              <a:rPr lang="en-GB" sz="1800" dirty="0">
                <a:effectLst/>
                <a:latin typeface="Calibri" panose="020F0502020204030204" pitchFamily="34" charset="0"/>
                <a:ea typeface="Times New Roman" panose="02020603050405020304" pitchFamily="18" charset="0"/>
              </a:rPr>
              <a:t> on the degree to which Father Damien displayed this kind of compassion on Molokai, and how he might respond to someone who said that he wasted his life.</a:t>
            </a:r>
            <a:r>
              <a:rPr lang="en-AU" dirty="0">
                <a:effectLst/>
              </a:rPr>
              <a:t> </a:t>
            </a:r>
            <a:endParaRPr lang="en-AU" dirty="0"/>
          </a:p>
        </p:txBody>
      </p:sp>
      <p:sp>
        <p:nvSpPr>
          <p:cNvPr id="4" name="Slide Number Placeholder 3"/>
          <p:cNvSpPr>
            <a:spLocks noGrp="1"/>
          </p:cNvSpPr>
          <p:nvPr>
            <p:ph type="sldNum" sz="quarter" idx="5"/>
          </p:nvPr>
        </p:nvSpPr>
        <p:spPr/>
        <p:txBody>
          <a:bodyPr/>
          <a:lstStyle/>
          <a:p>
            <a:fld id="{FBE2CA7A-6531-2A40-889C-507ED0E3DD59}" type="slidenum">
              <a:rPr lang="en-AU" smtClean="0"/>
              <a:t>8</a:t>
            </a:fld>
            <a:endParaRPr lang="en-AU"/>
          </a:p>
        </p:txBody>
      </p:sp>
    </p:spTree>
    <p:extLst>
      <p:ext uri="{BB962C8B-B14F-4D97-AF65-F5344CB8AC3E}">
        <p14:creationId xmlns:p14="http://schemas.microsoft.com/office/powerpoint/2010/main" val="1972702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2CA7A-6531-2A40-889C-507ED0E3DD5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8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F8B5F-5FBF-C458-A193-9947D6D7A00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79C4841-C386-CBD5-B5A4-373D903042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2BF5BE-2874-ADFA-74F2-E3C7A6797F2D}"/>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67F20AB-2F0C-7A99-DA81-49E5343FC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529FC-7378-A790-2DF2-745625367BE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4219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E74E3-D332-2280-6454-8A688525D44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9991D4B-0AF2-C0D5-536F-01122C0F7A3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571F423-2A24-1432-8C02-1BA0C5E1867C}"/>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0A68D845-8414-B67B-8FAE-DD6337613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FB066-BFF5-E118-C291-B240E6E517B9}"/>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33282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653B3A-951D-CC61-7F2C-BD5436209BA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80B6ED-652B-E5D2-2E17-F92D69D1EF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2B66E5-C77A-2FCC-CEEE-7A59F2486C36}"/>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48F35046-C1A4-2455-BD36-E9B924905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9B63A-C231-6202-202E-33FCB59C8C9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42838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AD4E9-3C2D-2529-E6B1-DF63C5FC41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796811-2160-6619-F117-393608E001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368DCF4-172D-2211-0AF9-7DC97485B8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5F67BFD3-F01C-C6DB-5B90-871EF7BD7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346D4-74EF-456C-54D5-CF0D6B288C5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215805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8C5C-BE4E-F9BB-7461-40FF243E4F7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300C95-FF58-1294-2C5B-A27CCBCE453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6EA2B2-F006-8905-3C3D-09CF15168BB1}"/>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7F20A8EA-1875-92B9-C171-3F0E388A3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0C820-070A-FCA8-9DF9-B059BA79559C}"/>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967787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F16CC-FDD2-9D1A-5343-E5D62DF99A4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CFF77DE-640C-E78B-4475-ACF90A30468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88266D7-D8DF-BC24-E19D-35FCEBBBFD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8786B1-8919-7918-FBA1-B09F90B7605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2AA65D4E-151E-F2C5-D999-FDF8F6F90B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32C2-1B5A-DD61-30E3-EBB19B7B06E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123722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43BB3-D85D-709E-98BB-69489C598AF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40001C-9A79-7C38-BEB3-EAB27D8EE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8B7078F-ADBA-8192-8890-B56045FC60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91B5866-A3A9-7568-AABB-AE8719917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45F8D69-FC6A-6F02-1A41-5FCF00A4851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759F425-12A3-1900-A8C1-A5009B514068}"/>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8" name="Footer Placeholder 7">
            <a:extLst>
              <a:ext uri="{FF2B5EF4-FFF2-40B4-BE49-F238E27FC236}">
                <a16:creationId xmlns:a16="http://schemas.microsoft.com/office/drawing/2014/main" id="{3B66AA43-7151-F17A-57AB-458551FE91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039DA-A388-C271-7944-EF226F961C00}"/>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05076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FCCA-0504-48F1-69AF-862873811DF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257B325-4A58-580F-1FF0-E7729EFC286A}"/>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4" name="Footer Placeholder 3">
            <a:extLst>
              <a:ext uri="{FF2B5EF4-FFF2-40B4-BE49-F238E27FC236}">
                <a16:creationId xmlns:a16="http://schemas.microsoft.com/office/drawing/2014/main" id="{8009984B-1BCE-7C88-939D-CCA1509B6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2173B1-43DC-4475-CD93-D4351BBCE0AA}"/>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00987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C4FD9-C8F1-04E0-D801-265AA3316BCF}"/>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3" name="Footer Placeholder 2">
            <a:extLst>
              <a:ext uri="{FF2B5EF4-FFF2-40B4-BE49-F238E27FC236}">
                <a16:creationId xmlns:a16="http://schemas.microsoft.com/office/drawing/2014/main" id="{93229019-268A-6B90-0E1B-86E4E1BFF8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45610-63F2-ACF8-7789-865850D1D00E}"/>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755658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99028-5381-E62B-C144-6AE6F7F7E3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381F61-B777-8A69-AE73-47B1090AEA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3AD13E7-EABE-B687-2768-5D92C08678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ABD4A51-E192-4BF6-DC42-3D041274A845}"/>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E551F08-E680-72F6-C3E4-4B96203EF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A4AD32-708E-0DED-DE38-7DCD373F805B}"/>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3539374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017-D0EA-A907-F216-93461AF192A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C788EB7-EF85-D5E4-5938-834935605E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ECAC7B-6B55-F14F-843C-E4C646C0F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8F4039-CE96-2017-3CB7-AD2E571675B7}"/>
              </a:ext>
            </a:extLst>
          </p:cNvPr>
          <p:cNvSpPr>
            <a:spLocks noGrp="1"/>
          </p:cNvSpPr>
          <p:nvPr>
            <p:ph type="dt" sz="half" idx="10"/>
          </p:nvPr>
        </p:nvSpPr>
        <p:spPr/>
        <p:txBody>
          <a:bodyPr/>
          <a:lstStyle/>
          <a:p>
            <a:fld id="{EEA429EE-29D8-E142-B2F7-DFBD0BBA0C99}" type="datetimeFigureOut">
              <a:rPr lang="en-US" smtClean="0"/>
              <a:t>2/27/25</a:t>
            </a:fld>
            <a:endParaRPr lang="en-US"/>
          </a:p>
        </p:txBody>
      </p:sp>
      <p:sp>
        <p:nvSpPr>
          <p:cNvPr id="6" name="Footer Placeholder 5">
            <a:extLst>
              <a:ext uri="{FF2B5EF4-FFF2-40B4-BE49-F238E27FC236}">
                <a16:creationId xmlns:a16="http://schemas.microsoft.com/office/drawing/2014/main" id="{F959D5D7-E635-A31D-008F-C1FF666244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4613F9-1154-A11A-399F-D5B184621F67}"/>
              </a:ext>
            </a:extLst>
          </p:cNvPr>
          <p:cNvSpPr>
            <a:spLocks noGrp="1"/>
          </p:cNvSpPr>
          <p:nvPr>
            <p:ph type="sldNum" sz="quarter" idx="12"/>
          </p:nvPr>
        </p:nvSpPr>
        <p:spPr/>
        <p:txBody>
          <a:bodyPr/>
          <a:lstStyle/>
          <a:p>
            <a:fld id="{E00CA69A-A3BD-E648-A3F2-D402748B569F}" type="slidenum">
              <a:rPr lang="en-US" smtClean="0"/>
              <a:t>‹#›</a:t>
            </a:fld>
            <a:endParaRPr lang="en-US"/>
          </a:p>
        </p:txBody>
      </p:sp>
    </p:spTree>
    <p:extLst>
      <p:ext uri="{BB962C8B-B14F-4D97-AF65-F5344CB8AC3E}">
        <p14:creationId xmlns:p14="http://schemas.microsoft.com/office/powerpoint/2010/main" val="1856477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32C30-1CDD-23D5-3A6F-E258269DDD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DAA09C-51BB-4EA3-F31E-33D4CFBE72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35F52EC-94E6-5CEB-5D21-0EAFCB39FB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EA429EE-29D8-E142-B2F7-DFBD0BBA0C99}" type="datetimeFigureOut">
              <a:rPr lang="en-US" smtClean="0"/>
              <a:t>2/27/25</a:t>
            </a:fld>
            <a:endParaRPr lang="en-US"/>
          </a:p>
        </p:txBody>
      </p:sp>
      <p:sp>
        <p:nvSpPr>
          <p:cNvPr id="5" name="Footer Placeholder 4">
            <a:extLst>
              <a:ext uri="{FF2B5EF4-FFF2-40B4-BE49-F238E27FC236}">
                <a16:creationId xmlns:a16="http://schemas.microsoft.com/office/drawing/2014/main" id="{9D34E9B6-654F-4777-E09E-CF4CD5E88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42C807-24BB-5935-CFC0-B480D8CAB3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0CA69A-A3BD-E648-A3F2-D402748B569F}" type="slidenum">
              <a:rPr lang="en-US" smtClean="0"/>
              <a:t>‹#›</a:t>
            </a:fld>
            <a:endParaRPr lang="en-US"/>
          </a:p>
        </p:txBody>
      </p:sp>
    </p:spTree>
    <p:extLst>
      <p:ext uri="{BB962C8B-B14F-4D97-AF65-F5344CB8AC3E}">
        <p14:creationId xmlns:p14="http://schemas.microsoft.com/office/powerpoint/2010/main" val="1790253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s://publicchristianity.org/video/the-leper-priest/"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4868-8642-4832-6944-D2B7F5DCE22A}"/>
              </a:ext>
            </a:extLst>
          </p:cNvPr>
          <p:cNvSpPr>
            <a:spLocks noGrp="1"/>
          </p:cNvSpPr>
          <p:nvPr>
            <p:ph type="ctrTitle"/>
          </p:nvPr>
        </p:nvSpPr>
        <p:spPr>
          <a:xfrm>
            <a:off x="1" y="2581759"/>
            <a:ext cx="12192000" cy="1187350"/>
          </a:xfrm>
        </p:spPr>
        <p:txBody>
          <a:bodyPr anchor="ctr">
            <a:noAutofit/>
          </a:bodyPr>
          <a:lstStyle/>
          <a:p>
            <a:pPr>
              <a:spcAft>
                <a:spcPts val="4800"/>
              </a:spcAft>
            </a:pPr>
            <a:r>
              <a:rPr lang="en-US" sz="6600" dirty="0">
                <a:solidFill>
                  <a:schemeClr val="bg1"/>
                </a:solidFill>
                <a:latin typeface="Quasimoda Bold" pitchFamily="2" charset="77"/>
                <a:ea typeface="Helvetica Neue" panose="02000503000000020004" pitchFamily="2" charset="0"/>
                <a:cs typeface="Helvetica Neue" panose="02000503000000020004" pitchFamily="2" charset="0"/>
              </a:rPr>
              <a:t>THE LEPER PRIEST</a:t>
            </a:r>
            <a:endParaRPr lang="en-US" sz="6600" dirty="0">
              <a:solidFill>
                <a:srgbClr val="C7D2FF"/>
              </a:solidFill>
              <a:latin typeface="Quasimoda Bold" pitchFamily="2" charset="77"/>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258034B3-4FBB-AA3A-CD85-723F517FE029}"/>
              </a:ext>
            </a:extLst>
          </p:cNvPr>
          <p:cNvSpPr>
            <a:spLocks noGrp="1"/>
          </p:cNvSpPr>
          <p:nvPr>
            <p:ph type="subTitle" idx="1"/>
          </p:nvPr>
        </p:nvSpPr>
        <p:spPr>
          <a:xfrm>
            <a:off x="1524000" y="948926"/>
            <a:ext cx="9144000" cy="807782"/>
          </a:xfrm>
        </p:spPr>
        <p:txBody>
          <a:bodyPr>
            <a:normAutofit/>
          </a:bodyPr>
          <a:lstStyle/>
          <a:p>
            <a:r>
              <a:rPr lang="en-US" sz="4400" b="1" dirty="0">
                <a:solidFill>
                  <a:srgbClr val="6680FF"/>
                </a:solidFill>
                <a:latin typeface="Quasimoda Bold" pitchFamily="2" charset="77"/>
                <a:ea typeface="Helvetica Neue" panose="02000503000000020004" pitchFamily="2" charset="0"/>
                <a:cs typeface="Helvetica Neue" panose="02000503000000020004" pitchFamily="2" charset="0"/>
              </a:rPr>
              <a:t>For the Love of God</a:t>
            </a:r>
          </a:p>
        </p:txBody>
      </p:sp>
      <p:cxnSp>
        <p:nvCxnSpPr>
          <p:cNvPr id="4" name="Straight Connector 3">
            <a:extLst>
              <a:ext uri="{FF2B5EF4-FFF2-40B4-BE49-F238E27FC236}">
                <a16:creationId xmlns:a16="http://schemas.microsoft.com/office/drawing/2014/main" id="{83B1BC8C-6F92-FD51-39BB-6DA38B43087A}"/>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extBox 6">
            <a:extLst>
              <a:ext uri="{FF2B5EF4-FFF2-40B4-BE49-F238E27FC236}">
                <a16:creationId xmlns:a16="http://schemas.microsoft.com/office/drawing/2014/main" id="{67B9C675-171F-7746-9B11-81B5DE122A23}"/>
              </a:ext>
            </a:extLst>
          </p:cNvPr>
          <p:cNvSpPr txBox="1"/>
          <p:nvPr/>
        </p:nvSpPr>
        <p:spPr>
          <a:xfrm>
            <a:off x="0" y="3848585"/>
            <a:ext cx="121920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u="none" strike="noStrike" kern="1200" cap="none" spc="0" normalizeH="0" baseline="0" noProof="0" dirty="0">
                <a:ln>
                  <a:noFill/>
                </a:ln>
                <a:solidFill>
                  <a:srgbClr val="C7D2FF"/>
                </a:solidFill>
                <a:effectLst/>
                <a:uLnTx/>
                <a:uFillTx/>
                <a:latin typeface="Inter Medium" panose="02000503000000020004" pitchFamily="2" charset="0"/>
                <a:ea typeface="Inter Medium" panose="02000503000000020004" pitchFamily="2" charset="0"/>
                <a:cs typeface="Helvetica Neue" panose="02000503000000020004" pitchFamily="2" charset="0"/>
              </a:rPr>
              <a:t>Father Damian of Molokai</a:t>
            </a:r>
            <a:endParaRPr kumimoji="0" lang="en-AU" sz="3000" u="none" strike="noStrike" kern="1200" cap="none" spc="0" normalizeH="0" baseline="0" noProof="0" dirty="0">
              <a:ln>
                <a:noFill/>
              </a:ln>
              <a:solidFill>
                <a:prstClr val="black"/>
              </a:solidFill>
              <a:effectLst/>
              <a:uLnTx/>
              <a:uFillTx/>
              <a:latin typeface="Inter Medium" panose="02000503000000020004" pitchFamily="2" charset="0"/>
              <a:ea typeface="Inter Medium" panose="02000503000000020004" pitchFamily="2" charset="0"/>
            </a:endParaRPr>
          </a:p>
        </p:txBody>
      </p:sp>
    </p:spTree>
    <p:extLst>
      <p:ext uri="{BB962C8B-B14F-4D97-AF65-F5344CB8AC3E}">
        <p14:creationId xmlns:p14="http://schemas.microsoft.com/office/powerpoint/2010/main" val="1063072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Title 1">
            <a:extLst>
              <a:ext uri="{FF2B5EF4-FFF2-40B4-BE49-F238E27FC236}">
                <a16:creationId xmlns:a16="http://schemas.microsoft.com/office/drawing/2014/main" id="{B815EE79-A997-494B-B726-B707045988BB}"/>
              </a:ext>
            </a:extLst>
          </p:cNvPr>
          <p:cNvSpPr>
            <a:spLocks noGrp="1"/>
          </p:cNvSpPr>
          <p:nvPr>
            <p:ph type="ctrTitle"/>
          </p:nvPr>
        </p:nvSpPr>
        <p:spPr>
          <a:xfrm>
            <a:off x="1524000" y="1848400"/>
            <a:ext cx="9144000" cy="2626360"/>
          </a:xfrm>
        </p:spPr>
        <p:txBody>
          <a:bodyPr anchor="ctr">
            <a:normAutofit/>
          </a:bodyPr>
          <a:lstStyle/>
          <a:p>
            <a:pPr>
              <a:lnSpc>
                <a:spcPct val="110000"/>
              </a:lnSpc>
            </a:pPr>
            <a:r>
              <a:rPr lang="en-AU" sz="7200" dirty="0">
                <a:solidFill>
                  <a:srgbClr val="484FFF"/>
                </a:solidFill>
                <a:latin typeface="Quasimoda Bold" pitchFamily="2" charset="77"/>
                <a:ea typeface="Inter" panose="02000503000000020004" pitchFamily="2" charset="0"/>
                <a:cs typeface="Calibri" panose="020F0502020204030204" pitchFamily="34" charset="0"/>
              </a:rPr>
              <a:t>JOHN 13.1-15</a:t>
            </a:r>
          </a:p>
        </p:txBody>
      </p:sp>
    </p:spTree>
    <p:extLst>
      <p:ext uri="{BB962C8B-B14F-4D97-AF65-F5344CB8AC3E}">
        <p14:creationId xmlns:p14="http://schemas.microsoft.com/office/powerpoint/2010/main" val="1102048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552162" y="1343650"/>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1745984" y="1556262"/>
            <a:ext cx="7751347" cy="2827576"/>
          </a:xfrm>
        </p:spPr>
        <p:txBody>
          <a:bodyPr>
            <a:noAutofit/>
          </a:bodyPr>
          <a:lstStyle/>
          <a:p>
            <a:pPr>
              <a:lnSpc>
                <a:spcPct val="114000"/>
              </a:lnSpc>
            </a:pPr>
            <a:r>
              <a:rPr lang="en-AU" sz="32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Christians as a rule are quite good at not following through the really radical, really challenging teachings of Jesus Christ. It’s easy to criticise Christians like that, but I think it’s justifiable.</a:t>
            </a:r>
          </a:p>
        </p:txBody>
      </p:sp>
      <p:sp>
        <p:nvSpPr>
          <p:cNvPr id="8" name="TextBox 7">
            <a:extLst>
              <a:ext uri="{FF2B5EF4-FFF2-40B4-BE49-F238E27FC236}">
                <a16:creationId xmlns:a16="http://schemas.microsoft.com/office/drawing/2014/main" id="{09470801-E1F1-A04A-9203-F41B2C314B42}"/>
              </a:ext>
            </a:extLst>
          </p:cNvPr>
          <p:cNvSpPr txBox="1"/>
          <p:nvPr/>
        </p:nvSpPr>
        <p:spPr>
          <a:xfrm>
            <a:off x="4016172" y="6110513"/>
            <a:ext cx="4425302"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NICK SPENCER </a:t>
            </a:r>
          </a:p>
        </p:txBody>
      </p:sp>
      <p:pic>
        <p:nvPicPr>
          <p:cNvPr id="2050" name="Picture 2" descr="Articles by Nick Spencer - Theos Think Tank - Understanding faith.  Enriching society.">
            <a:extLst>
              <a:ext uri="{FF2B5EF4-FFF2-40B4-BE49-F238E27FC236}">
                <a16:creationId xmlns:a16="http://schemas.microsoft.com/office/drawing/2014/main" id="{4AB2461D-D639-AF40-9FD8-5EB5A5E928B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9722" l="10000" r="97130">
                        <a14:foregroundMark x1="20370" y1="93148" x2="52870" y2="95648"/>
                        <a14:foregroundMark x1="52870" y1="95648" x2="78056" y2="95093"/>
                        <a14:foregroundMark x1="78056" y1="95093" x2="86759" y2="96019"/>
                        <a14:foregroundMark x1="86759" y1="96019" x2="88056" y2="92593"/>
                        <a14:foregroundMark x1="73889" y1="68426" x2="89074" y2="80185"/>
                        <a14:foregroundMark x1="89074" y1="80185" x2="94259" y2="94074"/>
                        <a14:foregroundMark x1="94259" y1="94074" x2="94259" y2="94074"/>
                        <a14:foregroundMark x1="97130" y1="96481" x2="96944" y2="99722"/>
                        <a14:foregroundMark x1="35741" y1="70000" x2="21481" y2="81944"/>
                        <a14:foregroundMark x1="21481" y1="81944" x2="13148" y2="98056"/>
                        <a14:foregroundMark x1="35741" y1="15370" x2="38426" y2="12685"/>
                      </a14:backgroundRemoval>
                    </a14:imgEffect>
                  </a14:imgLayer>
                </a14:imgProps>
              </a:ext>
              <a:ext uri="{28A0092B-C50C-407E-A947-70E740481C1C}">
                <a14:useLocalDpi xmlns:a14="http://schemas.microsoft.com/office/drawing/2010/main" val="0"/>
              </a:ext>
            </a:extLst>
          </a:blip>
          <a:srcRect/>
          <a:stretch>
            <a:fillRect/>
          </a:stretch>
        </p:blipFill>
        <p:spPr bwMode="auto">
          <a:xfrm>
            <a:off x="8286123" y="2524259"/>
            <a:ext cx="4333741" cy="4333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340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AAAF5234-7B80-790E-BBC4-204F41E1A86D}"/>
              </a:ext>
            </a:extLst>
          </p:cNvPr>
          <p:cNvPicPr>
            <a:picLocks noChangeAspect="1"/>
          </p:cNvPicPr>
          <p:nvPr/>
        </p:nvPicPr>
        <p:blipFill>
          <a:blip r:embed="rId3"/>
          <a:stretch>
            <a:fillRect/>
          </a:stretch>
        </p:blipFill>
        <p:spPr>
          <a:xfrm>
            <a:off x="2554303" y="2530472"/>
            <a:ext cx="7083394" cy="1797055"/>
          </a:xfrm>
          <a:prstGeom prst="rect">
            <a:avLst/>
          </a:prstGeom>
        </p:spPr>
      </p:pic>
    </p:spTree>
    <p:extLst>
      <p:ext uri="{BB962C8B-B14F-4D97-AF65-F5344CB8AC3E}">
        <p14:creationId xmlns:p14="http://schemas.microsoft.com/office/powerpoint/2010/main" val="1194171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7D2FF"/>
        </a:solidFill>
        <a:effectLst/>
      </p:bgPr>
    </p:bg>
    <p:spTree>
      <p:nvGrpSpPr>
        <p:cNvPr id="1" name=""/>
        <p:cNvGrpSpPr/>
        <p:nvPr/>
      </p:nvGrpSpPr>
      <p:grpSpPr>
        <a:xfrm>
          <a:off x="0" y="0"/>
          <a:ext cx="0" cy="0"/>
          <a:chOff x="0" y="0"/>
          <a:chExt cx="0" cy="0"/>
        </a:xfrm>
      </p:grpSpPr>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95A1150C-0B3B-FC4E-B915-1B840246EDAC}"/>
              </a:ext>
            </a:extLst>
          </p:cNvPr>
          <p:cNvSpPr txBox="1"/>
          <p:nvPr/>
        </p:nvSpPr>
        <p:spPr>
          <a:xfrm>
            <a:off x="929899" y="774915"/>
            <a:ext cx="10689512" cy="3754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(CEV) are from the Contemporary English Version Copyright © 1991, 1992, 1995 by American Bible Society. Used by Permission.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(ESV) are from the ESV® Bible (The Holy Bible, English Standard Version®), © 2001 by Crossway, a publishing ministry of Good News Publishers. Used by permission. All rights reserved.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(MSG) are taken from The Message, copyright © 1993, 2002, 2018 by Eugene H. Peterson. Used by permission of NavPress. All rights reserved. Represented by Tyndale House Publishers.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 are taken from the Holy Bible, New International Version®, NIV®. Copyright © 1973, 1978,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(NIVUK) are taken from the Holy Bible, New International Version® Anglicized, NIV® Copyright © 1979, 1984, 2011 by </a:t>
            </a:r>
            <a:r>
              <a:rPr kumimoji="0" lang="en-AU" sz="1400" b="0" i="0" u="none" strike="noStrike" kern="1200" cap="none" spc="0" normalizeH="0" baseline="0" noProof="0" dirty="0" err="1">
                <a:ln>
                  <a:noFill/>
                </a:ln>
                <a:solidFill>
                  <a:prstClr val="black"/>
                </a:solidFill>
                <a:effectLst/>
                <a:uLnTx/>
                <a:uFillTx/>
                <a:latin typeface="Inter Light" panose="02000503000000020004" pitchFamily="2" charset="0"/>
                <a:ea typeface="Inter Light" panose="02000503000000020004" pitchFamily="2" charset="0"/>
                <a:cs typeface="+mn-cs"/>
              </a:rPr>
              <a:t>Biblica</a:t>
            </a: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 Inc.® Used by permission of Zondervan. All rights reserved worldwide.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prstClr val="black"/>
                </a:solidFill>
                <a:effectLst/>
                <a:uLnTx/>
                <a:uFillTx/>
                <a:latin typeface="Inter Light" panose="02000503000000020004" pitchFamily="2" charset="0"/>
                <a:ea typeface="Inter Light" panose="02000503000000020004" pitchFamily="2" charset="0"/>
                <a:cs typeface="+mn-cs"/>
              </a:rPr>
              <a:t>Scripture quotations marked (NLT) are taken from the Holy Bible, New Living Translation, copyright ©1996, 2004, 2015 by Tyndale House Foundation. Used by permission of Tyndale House Publishers, Carol Stream, Illinois 60188. All rights reserved.</a:t>
            </a:r>
          </a:p>
        </p:txBody>
      </p:sp>
    </p:spTree>
    <p:extLst>
      <p:ext uri="{BB962C8B-B14F-4D97-AF65-F5344CB8AC3E}">
        <p14:creationId xmlns:p14="http://schemas.microsoft.com/office/powerpoint/2010/main" val="2212525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79" y="1529947"/>
            <a:ext cx="10157309" cy="4101419"/>
          </a:xfrm>
        </p:spPr>
        <p:txBody>
          <a:bodyPr>
            <a:noAutofit/>
          </a:bodyPr>
          <a:lstStyle/>
          <a:p>
            <a:pPr marL="400050" lvl="1" indent="-400050" algn="l">
              <a:lnSpc>
                <a:spcPct val="114000"/>
              </a:lnSpc>
              <a:spcBef>
                <a:spcPts val="1000"/>
              </a:spcBef>
              <a:spcAft>
                <a:spcPts val="1800"/>
              </a:spcAft>
              <a:buFont typeface="+mj-lt"/>
              <a:buAutoNum type="arabicPeriod"/>
            </a:pPr>
            <a:r>
              <a:rPr lang="en-AU" sz="2800" dirty="0">
                <a:solidFill>
                  <a:srgbClr val="484FFF"/>
                </a:solidFill>
                <a:effectLst/>
                <a:latin typeface="Inter" panose="02000503000000020004" pitchFamily="2" charset="0"/>
                <a:ea typeface="Inter" panose="02000503000000020004" pitchFamily="2" charset="0"/>
              </a:rPr>
              <a:t>What attitude do you think Jesus had to wealth and power?</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80" y="4887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93884D74-1BE6-2E49-ACB2-DD72C11E4C8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327662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79" y="1529947"/>
            <a:ext cx="10157309" cy="4101419"/>
          </a:xfrm>
        </p:spPr>
        <p:txBody>
          <a:bodyPr>
            <a:noAutofit/>
          </a:bodyPr>
          <a:lstStyle/>
          <a:p>
            <a:pPr marL="400050" lvl="1" indent="-400050" algn="l">
              <a:lnSpc>
                <a:spcPct val="114000"/>
              </a:lnSpc>
              <a:spcBef>
                <a:spcPts val="1000"/>
              </a:spcBef>
              <a:spcAft>
                <a:spcPts val="18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What attitude do you think Jesus had to wealth and power?</a:t>
            </a:r>
          </a:p>
          <a:p>
            <a:pPr marL="400050" lvl="1" indent="-400050" algn="l">
              <a:lnSpc>
                <a:spcPct val="114000"/>
              </a:lnSpc>
              <a:spcBef>
                <a:spcPts val="1000"/>
              </a:spcBef>
              <a:spcAft>
                <a:spcPts val="1800"/>
              </a:spcAft>
              <a:buFont typeface="+mj-lt"/>
              <a:buAutoNum type="arabicPeriod"/>
            </a:pPr>
            <a:r>
              <a:rPr lang="en-AU" sz="2800" dirty="0">
                <a:solidFill>
                  <a:srgbClr val="484FFF"/>
                </a:solidFill>
                <a:effectLst/>
                <a:latin typeface="Inter" panose="02000503000000020004" pitchFamily="2" charset="0"/>
                <a:ea typeface="Inter" panose="02000503000000020004" pitchFamily="2" charset="0"/>
              </a:rPr>
              <a:t>Who do you think Christians should be known more for associating with – the needy or the successful?</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80" y="4887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93884D74-1BE6-2E49-ACB2-DD72C11E4C8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094690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79" y="1529947"/>
            <a:ext cx="10157309" cy="4101419"/>
          </a:xfrm>
        </p:spPr>
        <p:txBody>
          <a:bodyPr>
            <a:noAutofit/>
          </a:bodyPr>
          <a:lstStyle/>
          <a:p>
            <a:pPr marL="400050" lvl="1" indent="-400050" algn="l">
              <a:lnSpc>
                <a:spcPct val="114000"/>
              </a:lnSpc>
              <a:spcBef>
                <a:spcPts val="1000"/>
              </a:spcBef>
              <a:spcAft>
                <a:spcPts val="18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What attitude do you think Jesus had to wealth and power?</a:t>
            </a:r>
          </a:p>
          <a:p>
            <a:pPr marL="400050" lvl="1" indent="-400050" algn="l">
              <a:lnSpc>
                <a:spcPct val="114000"/>
              </a:lnSpc>
              <a:spcBef>
                <a:spcPts val="1000"/>
              </a:spcBef>
              <a:spcAft>
                <a:spcPts val="18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Who do you think Christians should be known more for associating with – the needy or the successful?</a:t>
            </a:r>
          </a:p>
          <a:p>
            <a:pPr marL="400050" lvl="1" indent="-400050" algn="l">
              <a:lnSpc>
                <a:spcPct val="114000"/>
              </a:lnSpc>
              <a:spcBef>
                <a:spcPts val="1000"/>
              </a:spcBef>
              <a:spcAft>
                <a:spcPts val="1800"/>
              </a:spcAft>
              <a:buFont typeface="+mj-lt"/>
              <a:buAutoNum type="arabicPeriod"/>
            </a:pPr>
            <a:r>
              <a:rPr lang="en-AU" sz="2800" dirty="0">
                <a:solidFill>
                  <a:srgbClr val="484FFF"/>
                </a:solidFill>
                <a:latin typeface="Inter" panose="02000503000000020004" pitchFamily="2" charset="0"/>
                <a:ea typeface="Inter" panose="02000503000000020004" pitchFamily="2" charset="0"/>
              </a:rPr>
              <a:t>Have you ever taken a risk to help someone in need?</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80" y="4887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93884D74-1BE6-2E49-ACB2-DD72C11E4C8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144086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172679" y="1529947"/>
            <a:ext cx="10157309" cy="4101419"/>
          </a:xfrm>
        </p:spPr>
        <p:txBody>
          <a:bodyPr>
            <a:noAutofit/>
          </a:bodyPr>
          <a:lstStyle/>
          <a:p>
            <a:pPr marL="400050" lvl="1" indent="-400050" algn="l">
              <a:lnSpc>
                <a:spcPct val="114000"/>
              </a:lnSpc>
              <a:spcBef>
                <a:spcPts val="1000"/>
              </a:spcBef>
              <a:spcAft>
                <a:spcPts val="18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What attitude do you think Jesus had to wealth and power?</a:t>
            </a:r>
          </a:p>
          <a:p>
            <a:pPr marL="400050" lvl="1" indent="-400050" algn="l">
              <a:lnSpc>
                <a:spcPct val="114000"/>
              </a:lnSpc>
              <a:spcBef>
                <a:spcPts val="1000"/>
              </a:spcBef>
              <a:spcAft>
                <a:spcPts val="1800"/>
              </a:spcAft>
              <a:buFont typeface="+mj-lt"/>
              <a:buAutoNum type="arabicPeriod"/>
            </a:pPr>
            <a:r>
              <a:rPr lang="en-AU" sz="2800" dirty="0">
                <a:solidFill>
                  <a:schemeClr val="bg1">
                    <a:lumMod val="65000"/>
                  </a:schemeClr>
                </a:solidFill>
                <a:effectLst/>
                <a:latin typeface="Inter" panose="02000503000000020004" pitchFamily="2" charset="0"/>
                <a:ea typeface="Inter" panose="02000503000000020004" pitchFamily="2" charset="0"/>
              </a:rPr>
              <a:t>Who do you think Christians should be known more for associating with – the needy or the successful?</a:t>
            </a:r>
          </a:p>
          <a:p>
            <a:pPr marL="400050" lvl="1" indent="-400050" algn="l">
              <a:lnSpc>
                <a:spcPct val="114000"/>
              </a:lnSpc>
              <a:spcBef>
                <a:spcPts val="1000"/>
              </a:spcBef>
              <a:spcAft>
                <a:spcPts val="1800"/>
              </a:spcAft>
              <a:buFont typeface="+mj-lt"/>
              <a:buAutoNum type="arabicPeriod"/>
            </a:pPr>
            <a:r>
              <a:rPr lang="en-AU" sz="2800" dirty="0">
                <a:solidFill>
                  <a:schemeClr val="bg1">
                    <a:lumMod val="65000"/>
                  </a:schemeClr>
                </a:solidFill>
                <a:latin typeface="Inter" panose="02000503000000020004" pitchFamily="2" charset="0"/>
                <a:ea typeface="Inter" panose="02000503000000020004" pitchFamily="2" charset="0"/>
              </a:rPr>
              <a:t>Have you ever taken a risk to help someone in need?</a:t>
            </a:r>
          </a:p>
          <a:p>
            <a:pPr marL="400050" lvl="1" indent="-400050" algn="l">
              <a:lnSpc>
                <a:spcPct val="114000"/>
              </a:lnSpc>
              <a:spcBef>
                <a:spcPts val="1000"/>
              </a:spcBef>
              <a:spcAft>
                <a:spcPts val="1800"/>
              </a:spcAft>
              <a:buFont typeface="+mj-lt"/>
              <a:buAutoNum type="arabicPeriod"/>
            </a:pPr>
            <a:r>
              <a:rPr lang="en-AU" sz="2800" dirty="0">
                <a:solidFill>
                  <a:srgbClr val="484FFF"/>
                </a:solidFill>
                <a:effectLst/>
                <a:latin typeface="Inter" panose="02000503000000020004" pitchFamily="2" charset="0"/>
                <a:ea typeface="Inter" panose="02000503000000020004" pitchFamily="2" charset="0"/>
              </a:rPr>
              <a:t>Have you ever felt completely alone?</a:t>
            </a:r>
          </a:p>
        </p:txBody>
      </p:sp>
      <p:pic>
        <p:nvPicPr>
          <p:cNvPr id="8" name="Picture 7">
            <a:extLst>
              <a:ext uri="{FF2B5EF4-FFF2-40B4-BE49-F238E27FC236}">
                <a16:creationId xmlns:a16="http://schemas.microsoft.com/office/drawing/2014/main" id="{AC932B8A-EC1D-7CD3-82FD-13C13965084B}"/>
              </a:ext>
            </a:extLst>
          </p:cNvPr>
          <p:cNvPicPr>
            <a:picLocks noChangeAspect="1"/>
          </p:cNvPicPr>
          <p:nvPr/>
        </p:nvPicPr>
        <p:blipFill>
          <a:blip r:embed="rId3"/>
          <a:stretch>
            <a:fillRect/>
          </a:stretch>
        </p:blipFill>
        <p:spPr>
          <a:xfrm>
            <a:off x="5761182" y="934827"/>
            <a:ext cx="669636" cy="643659"/>
          </a:xfrm>
          <a:prstGeom prst="rect">
            <a:avLst/>
          </a:prstGeom>
        </p:spPr>
      </p:pic>
      <p:sp>
        <p:nvSpPr>
          <p:cNvPr id="5" name="TextBox 4">
            <a:extLst>
              <a:ext uri="{FF2B5EF4-FFF2-40B4-BE49-F238E27FC236}">
                <a16:creationId xmlns:a16="http://schemas.microsoft.com/office/drawing/2014/main" id="{20366CD3-EA7F-EE4C-81E5-42EFB7A25678}"/>
              </a:ext>
            </a:extLst>
          </p:cNvPr>
          <p:cNvSpPr txBox="1"/>
          <p:nvPr/>
        </p:nvSpPr>
        <p:spPr>
          <a:xfrm>
            <a:off x="3046880" y="488780"/>
            <a:ext cx="6098240" cy="683713"/>
          </a:xfrm>
          <a:prstGeom prst="rect">
            <a:avLst/>
          </a:prstGeom>
          <a:noFill/>
        </p:spPr>
        <p:txBody>
          <a:bodyPr wrap="square">
            <a:spAutoFit/>
          </a:bodyPr>
          <a:lstStyle/>
          <a:p>
            <a:pPr marL="0" marR="0" lvl="1" indent="0" algn="ctr" defTabSz="914400" rtl="0" eaLnBrk="1" fontAlgn="auto" latinLnBrk="0" hangingPunct="1">
              <a:lnSpc>
                <a:spcPct val="114000"/>
              </a:lnSpc>
              <a:spcBef>
                <a:spcPts val="1000"/>
              </a:spcBef>
              <a:spcAft>
                <a:spcPts val="0"/>
              </a:spcAft>
              <a:buClrTx/>
              <a:buSzTx/>
              <a:buFontTx/>
              <a:buNone/>
              <a:tabLst/>
              <a:defRPr/>
            </a:pPr>
            <a:r>
              <a:rPr kumimoji="0" lang="en-AU" sz="3600" b="1" i="0" u="none" strike="noStrike" kern="1200" cap="none" spc="0" normalizeH="0" baseline="0" noProof="0" dirty="0">
                <a:ln>
                  <a:noFill/>
                </a:ln>
                <a:solidFill>
                  <a:prstClr val="black"/>
                </a:solidFill>
                <a:effectLst/>
                <a:uLnTx/>
                <a:uFillTx/>
                <a:latin typeface="Quasimoda Bold" pitchFamily="2" charset="77"/>
                <a:ea typeface="+mn-ea"/>
                <a:cs typeface="+mn-cs"/>
              </a:rPr>
              <a:t>DISCUSSION QUESTIONS:</a:t>
            </a:r>
          </a:p>
        </p:txBody>
      </p:sp>
      <p:pic>
        <p:nvPicPr>
          <p:cNvPr id="6" name="Picture 5" descr="A blue x on a black background&#10;&#10;Description automatically generated">
            <a:extLst>
              <a:ext uri="{FF2B5EF4-FFF2-40B4-BE49-F238E27FC236}">
                <a16:creationId xmlns:a16="http://schemas.microsoft.com/office/drawing/2014/main" id="{93884D74-1BE6-2E49-ACB2-DD72C11E4C80}"/>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527028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62891"/>
          </a:scheme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6894819" y="507685"/>
            <a:ext cx="4869718" cy="4293362"/>
          </a:xfrm>
        </p:spPr>
        <p:txBody>
          <a:bodyPr>
            <a:noAutofit/>
          </a:bodyPr>
          <a:lstStyle/>
          <a:p>
            <a:pPr algn="l">
              <a:lnSpc>
                <a:spcPct val="130000"/>
              </a:lnSpc>
            </a:pPr>
            <a:r>
              <a:rPr lang="en-AU" sz="2000" dirty="0">
                <a:effectLst/>
                <a:latin typeface="Inter Light" panose="02000503000000020004" pitchFamily="2" charset="0"/>
                <a:ea typeface="Inter Light" panose="02000503000000020004" pitchFamily="2" charset="0"/>
                <a:cs typeface="Calibri" panose="020F0502020204030204" pitchFamily="34" charset="0"/>
              </a:rPr>
              <a:t>Leprosy is a chronic bacterial infection that damages nerves in the legs, arms and skin, and causes serious skin sores that disfigure the body. It is most common in tropical and sub-tropical areas. Until the 1940s there was no effective treatment for the disease, and it was thought to be highly contagious. For this reason, victims of leprosy were often isolated in an attempt to stop the spread of the disease. Today, leprosy still occurs (up to 250,000 cases a year being reported to WHO) but it is completely curable with antibiotics.</a:t>
            </a:r>
          </a:p>
        </p:txBody>
      </p:sp>
      <p:pic>
        <p:nvPicPr>
          <p:cNvPr id="1032" name="Picture 8">
            <a:extLst>
              <a:ext uri="{FF2B5EF4-FFF2-40B4-BE49-F238E27FC236}">
                <a16:creationId xmlns:a16="http://schemas.microsoft.com/office/drawing/2014/main" id="{F6C0BB0C-904D-DD42-B26C-9E52FB9308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75" y="507685"/>
            <a:ext cx="6123762" cy="44853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lue x on a black background&#10;&#10;Description automatically generated">
            <a:extLst>
              <a:ext uri="{FF2B5EF4-FFF2-40B4-BE49-F238E27FC236}">
                <a16:creationId xmlns:a16="http://schemas.microsoft.com/office/drawing/2014/main" id="{C3343B1B-3DCA-0C4B-9C2D-BCC6AD411F93}"/>
              </a:ext>
            </a:extLst>
          </p:cNvPr>
          <p:cNvPicPr>
            <a:picLocks noChangeAspect="1"/>
          </p:cNvPicPr>
          <p:nvPr/>
        </p:nvPicPr>
        <p:blipFill>
          <a:blip r:embed="rId4">
            <a:alphaModFix amt="42000"/>
          </a:blip>
          <a:stretch>
            <a:fillRect/>
          </a:stretch>
        </p:blipFill>
        <p:spPr>
          <a:xfrm>
            <a:off x="400050" y="6112934"/>
            <a:ext cx="1702012" cy="431800"/>
          </a:xfrm>
          <a:prstGeom prst="rect">
            <a:avLst/>
          </a:prstGeom>
        </p:spPr>
      </p:pic>
    </p:spTree>
    <p:extLst>
      <p:ext uri="{BB962C8B-B14F-4D97-AF65-F5344CB8AC3E}">
        <p14:creationId xmlns:p14="http://schemas.microsoft.com/office/powerpoint/2010/main" val="1503184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ADB0F897-5ADC-7642-8792-88A2B6F9F8D7}"/>
              </a:ext>
            </a:extLst>
          </p:cNvPr>
          <p:cNvPicPr>
            <a:picLocks noChangeAspect="1"/>
          </p:cNvPicPr>
          <p:nvPr/>
        </p:nvPicPr>
        <p:blipFill>
          <a:blip r:embed="rId4"/>
          <a:stretch>
            <a:fillRect/>
          </a:stretch>
        </p:blipFill>
        <p:spPr>
          <a:xfrm>
            <a:off x="1731164" y="640281"/>
            <a:ext cx="8692777" cy="4924836"/>
          </a:xfrm>
          <a:prstGeom prst="rect">
            <a:avLst/>
          </a:prstGeom>
        </p:spPr>
      </p:pic>
      <p:pic>
        <p:nvPicPr>
          <p:cNvPr id="3" name="Picture 2" descr="A blue x and a white circle&#10;&#10;Description automatically generated with medium confidence">
            <a:extLst>
              <a:ext uri="{FF2B5EF4-FFF2-40B4-BE49-F238E27FC236}">
                <a16:creationId xmlns:a16="http://schemas.microsoft.com/office/drawing/2014/main" id="{92D51BEC-6721-264E-8D02-5970485990BD}"/>
              </a:ext>
            </a:extLst>
          </p:cNvPr>
          <p:cNvPicPr>
            <a:picLocks noChangeAspect="1"/>
          </p:cNvPicPr>
          <p:nvPr/>
        </p:nvPicPr>
        <p:blipFill>
          <a:blip r:embed="rId5"/>
          <a:stretch>
            <a:fillRect/>
          </a:stretch>
        </p:blipFill>
        <p:spPr>
          <a:xfrm>
            <a:off x="392793" y="6110513"/>
            <a:ext cx="1702012" cy="431800"/>
          </a:xfrm>
          <a:prstGeom prst="rect">
            <a:avLst/>
          </a:prstGeom>
        </p:spPr>
      </p:pic>
      <p:sp>
        <p:nvSpPr>
          <p:cNvPr id="4" name="TextBox 3">
            <a:extLst>
              <a:ext uri="{FF2B5EF4-FFF2-40B4-BE49-F238E27FC236}">
                <a16:creationId xmlns:a16="http://schemas.microsoft.com/office/drawing/2014/main" id="{A2776969-A803-A446-AA24-A4D0C4EEA357}"/>
              </a:ext>
            </a:extLst>
          </p:cNvPr>
          <p:cNvSpPr txBox="1"/>
          <p:nvPr/>
        </p:nvSpPr>
        <p:spPr>
          <a:xfrm>
            <a:off x="5856789" y="6110513"/>
            <a:ext cx="5942417"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THE LEPER PRIEST</a:t>
            </a:r>
            <a:endParaRPr lang="en-AU" b="1" dirty="0">
              <a:solidFill>
                <a:srgbClr val="6680FF"/>
              </a:solidFill>
              <a:latin typeface="Quasimoda Bold" pitchFamily="2" charset="77"/>
              <a:ea typeface="Inter Medium" panose="02000503000000020004" pitchFamily="2" charset="0"/>
            </a:endParaRPr>
          </a:p>
        </p:txBody>
      </p:sp>
    </p:spTree>
    <p:extLst>
      <p:ext uri="{BB962C8B-B14F-4D97-AF65-F5344CB8AC3E}">
        <p14:creationId xmlns:p14="http://schemas.microsoft.com/office/powerpoint/2010/main" val="116057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2FA4"/>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566C0DA-C283-D19B-4738-47CF0ACC7D96}"/>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7EA392CE-48CB-0E0E-6F22-216E64803898}"/>
              </a:ext>
            </a:extLst>
          </p:cNvPr>
          <p:cNvPicPr>
            <a:picLocks noChangeAspect="1"/>
          </p:cNvPicPr>
          <p:nvPr/>
        </p:nvPicPr>
        <p:blipFill>
          <a:blip r:embed="rId3"/>
          <a:stretch>
            <a:fillRect/>
          </a:stretch>
        </p:blipFill>
        <p:spPr>
          <a:xfrm>
            <a:off x="392793" y="6110513"/>
            <a:ext cx="1702012" cy="431800"/>
          </a:xfrm>
          <a:prstGeom prst="rect">
            <a:avLst/>
          </a:prstGeom>
        </p:spPr>
      </p:pic>
      <p:pic>
        <p:nvPicPr>
          <p:cNvPr id="6" name="Picture 5" descr="A blue quote marks on a black background&#10;&#10;Description automatically generated with low confidence">
            <a:extLst>
              <a:ext uri="{FF2B5EF4-FFF2-40B4-BE49-F238E27FC236}">
                <a16:creationId xmlns:a16="http://schemas.microsoft.com/office/drawing/2014/main" id="{4A25FD94-119A-61C5-5144-2C92AA852E38}"/>
              </a:ext>
            </a:extLst>
          </p:cNvPr>
          <p:cNvPicPr>
            <a:picLocks noChangeAspect="1"/>
          </p:cNvPicPr>
          <p:nvPr/>
        </p:nvPicPr>
        <p:blipFill rotWithShape="1">
          <a:blip r:embed="rId4">
            <a:alphaModFix amt="35000"/>
          </a:blip>
          <a:srcRect b="23639"/>
          <a:stretch/>
        </p:blipFill>
        <p:spPr>
          <a:xfrm>
            <a:off x="1091715" y="1276979"/>
            <a:ext cx="1037967" cy="792603"/>
          </a:xfrm>
          <a:prstGeom prst="rect">
            <a:avLst/>
          </a:prstGeom>
        </p:spPr>
      </p:pic>
      <p:sp>
        <p:nvSpPr>
          <p:cNvPr id="7" name="Subtitle 2">
            <a:extLst>
              <a:ext uri="{FF2B5EF4-FFF2-40B4-BE49-F238E27FC236}">
                <a16:creationId xmlns:a16="http://schemas.microsoft.com/office/drawing/2014/main" id="{ECB3519C-695A-7649-B1C5-D7CE0DDBEC9C}"/>
              </a:ext>
            </a:extLst>
          </p:cNvPr>
          <p:cNvSpPr>
            <a:spLocks noGrp="1"/>
          </p:cNvSpPr>
          <p:nvPr>
            <p:ph type="subTitle" idx="1"/>
          </p:nvPr>
        </p:nvSpPr>
        <p:spPr>
          <a:xfrm>
            <a:off x="2285538" y="1489591"/>
            <a:ext cx="6453728" cy="2827576"/>
          </a:xfrm>
        </p:spPr>
        <p:txBody>
          <a:bodyPr>
            <a:noAutofit/>
          </a:bodyPr>
          <a:lstStyle/>
          <a:p>
            <a:pPr>
              <a:lnSpc>
                <a:spcPct val="114000"/>
              </a:lnSpc>
            </a:pPr>
            <a:r>
              <a:rPr lang="en-AU" sz="36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Compassion is, at the heart, the principal of caring.</a:t>
            </a:r>
          </a:p>
          <a:p>
            <a:pPr>
              <a:lnSpc>
                <a:spcPct val="114000"/>
              </a:lnSpc>
            </a:pPr>
            <a:r>
              <a:rPr lang="en-AU" sz="3600" dirty="0">
                <a:solidFill>
                  <a:schemeClr val="bg1"/>
                </a:solidFill>
                <a:latin typeface="Inter Light" panose="02000503000000020004" pitchFamily="2" charset="0"/>
                <a:ea typeface="Inter Light" panose="02000503000000020004" pitchFamily="2" charset="0"/>
                <a:cs typeface="Calibri" panose="020F0502020204030204" pitchFamily="34" charset="0"/>
              </a:rPr>
              <a:t>Y</a:t>
            </a:r>
            <a:r>
              <a:rPr lang="en-AU" sz="3600" dirty="0">
                <a:solidFill>
                  <a:schemeClr val="bg1"/>
                </a:solidFill>
                <a:effectLst/>
                <a:latin typeface="Inter Light" panose="02000503000000020004" pitchFamily="2" charset="0"/>
                <a:ea typeface="Inter Light" panose="02000503000000020004" pitchFamily="2" charset="0"/>
                <a:cs typeface="Calibri" panose="020F0502020204030204" pitchFamily="34" charset="0"/>
              </a:rPr>
              <a:t>ou care enough to suffer with the other person.</a:t>
            </a:r>
          </a:p>
        </p:txBody>
      </p:sp>
      <p:sp>
        <p:nvSpPr>
          <p:cNvPr id="8" name="TextBox 7">
            <a:extLst>
              <a:ext uri="{FF2B5EF4-FFF2-40B4-BE49-F238E27FC236}">
                <a16:creationId xmlns:a16="http://schemas.microsoft.com/office/drawing/2014/main" id="{09470801-E1F1-A04A-9203-F41B2C314B42}"/>
              </a:ext>
            </a:extLst>
          </p:cNvPr>
          <p:cNvSpPr txBox="1"/>
          <p:nvPr/>
        </p:nvSpPr>
        <p:spPr>
          <a:xfrm>
            <a:off x="4016172" y="6110513"/>
            <a:ext cx="4425302" cy="369332"/>
          </a:xfrm>
          <a:prstGeom prst="rect">
            <a:avLst/>
          </a:prstGeom>
          <a:noFill/>
        </p:spPr>
        <p:txBody>
          <a:bodyPr wrap="square">
            <a:spAutoFit/>
          </a:bodyPr>
          <a:lstStyle/>
          <a:p>
            <a:pPr algn="r"/>
            <a:r>
              <a:rPr lang="en-AU" sz="1800" b="1" dirty="0">
                <a:solidFill>
                  <a:srgbClr val="6680FF"/>
                </a:solidFill>
                <a:effectLst/>
                <a:latin typeface="Quasimoda Bold" pitchFamily="2" charset="77"/>
                <a:ea typeface="Inter Medium" panose="02000503000000020004" pitchFamily="2" charset="0"/>
                <a:cs typeface="Calibri" panose="020F0502020204030204" pitchFamily="34" charset="0"/>
              </a:rPr>
              <a:t>PROF. EDWIN JUDGE</a:t>
            </a:r>
          </a:p>
        </p:txBody>
      </p:sp>
      <p:pic>
        <p:nvPicPr>
          <p:cNvPr id="3" name="Picture 2">
            <a:extLst>
              <a:ext uri="{FF2B5EF4-FFF2-40B4-BE49-F238E27FC236}">
                <a16:creationId xmlns:a16="http://schemas.microsoft.com/office/drawing/2014/main" id="{7BBE877B-927B-674B-BA53-17C4F3CE13C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788" b="98064" l="6828" r="95081">
                        <a14:foregroundMark x1="46769" y1="6987" x2="54552" y2="7323"/>
                        <a14:foregroundMark x1="53891" y1="5471" x2="62849" y2="11953"/>
                        <a14:foregroundMark x1="40015" y1="11111" x2="43245" y2="7744"/>
                        <a14:foregroundMark x1="50073" y1="4040" x2="47210" y2="4461"/>
                        <a14:foregroundMark x1="10940" y1="90488" x2="15419" y2="76263"/>
                        <a14:foregroundMark x1="15419" y1="76263" x2="21145" y2="68013"/>
                        <a14:foregroundMark x1="21145" y1="68013" x2="37518" y2="56397"/>
                        <a14:foregroundMark x1="37518" y1="56397" x2="46476" y2="52946"/>
                        <a14:foregroundMark x1="21880" y1="93687" x2="35536" y2="80976"/>
                        <a14:foregroundMark x1="35536" y1="80976" x2="50073" y2="74158"/>
                        <a14:foregroundMark x1="64831" y1="61616" x2="74596" y2="67003"/>
                        <a14:foregroundMark x1="74596" y1="67003" x2="85316" y2="80387"/>
                        <a14:foregroundMark x1="85316" y1="80387" x2="91116" y2="95455"/>
                        <a14:foregroundMark x1="85977" y1="73822" x2="95154" y2="98064"/>
                        <a14:foregroundMark x1="86270" y1="94444" x2="64244" y2="91077"/>
                        <a14:foregroundMark x1="81131" y1="68434" x2="63363" y2="56313"/>
                        <a14:foregroundMark x1="82305" y1="66919" x2="70191" y2="57323"/>
                        <a14:foregroundMark x1="70191" y1="57323" x2="62482" y2="54966"/>
                        <a14:foregroundMark x1="80470" y1="63468" x2="91997" y2="86111"/>
                        <a14:foregroundMark x1="91997" y1="86111" x2="93612" y2="92003"/>
                        <a14:foregroundMark x1="82012" y1="64478" x2="88473" y2="76684"/>
                        <a14:foregroundMark x1="82746" y1="65152" x2="86711" y2="73232"/>
                        <a14:foregroundMark x1="84581" y1="68182" x2="86490" y2="72138"/>
                        <a14:foregroundMark x1="35389" y1="65909" x2="12555" y2="83838"/>
                        <a14:foregroundMark x1="37151" y1="51768" x2="11454" y2="70034"/>
                        <a14:foregroundMark x1="10940" y1="72306" x2="6828" y2="95034"/>
                        <a14:foregroundMark x1="34068" y1="28367" x2="35463" y2="32323"/>
                        <a14:foregroundMark x1="40382" y1="46044" x2="37592" y2="50000"/>
                        <a14:foregroundMark x1="62188" y1="53451" x2="64244" y2="55303"/>
                        <a14:backgroundMark x1="4038" y1="75673" x2="7489" y2="64646"/>
                        <a14:backgroundMark x1="7489" y1="64646" x2="12482" y2="57744"/>
                        <a14:backgroundMark x1="12482" y1="57744" x2="32746" y2="44108"/>
                        <a14:backgroundMark x1="11747" y1="12121" x2="31498" y2="15152"/>
                        <a14:backgroundMark x1="34288" y1="43855" x2="29883" y2="50084"/>
                        <a14:backgroundMark x1="65932" y1="48990" x2="91483" y2="57660"/>
                        <a14:backgroundMark x1="65198" y1="8418" x2="74302" y2="28283"/>
                        <a14:backgroundMark x1="68649" y1="54293" x2="70558" y2="55219"/>
                      </a14:backgroundRemoval>
                    </a14:imgEffect>
                  </a14:imgLayer>
                </a14:imgProps>
              </a:ext>
            </a:extLst>
          </a:blip>
          <a:stretch>
            <a:fillRect/>
          </a:stretch>
        </p:blipFill>
        <p:spPr>
          <a:xfrm>
            <a:off x="8441473" y="3070971"/>
            <a:ext cx="4425302" cy="3859955"/>
          </a:xfrm>
          <a:prstGeom prst="rect">
            <a:avLst/>
          </a:prstGeom>
        </p:spPr>
      </p:pic>
    </p:spTree>
    <p:extLst>
      <p:ext uri="{BB962C8B-B14F-4D97-AF65-F5344CB8AC3E}">
        <p14:creationId xmlns:p14="http://schemas.microsoft.com/office/powerpoint/2010/main" val="344580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7D2FF">
            <a:alpha val="62891"/>
          </a:srgbClr>
        </a:solidFill>
        <a:effectLst/>
      </p:bgPr>
    </p:bg>
    <p:spTree>
      <p:nvGrpSpPr>
        <p:cNvPr id="1" name="">
          <a:extLst>
            <a:ext uri="{FF2B5EF4-FFF2-40B4-BE49-F238E27FC236}">
              <a16:creationId xmlns:a16="http://schemas.microsoft.com/office/drawing/2014/main" id="{9F0FCC6D-46B7-CA3C-6702-19D75A55C2E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0FB803F-B376-22DE-710F-147422FF045C}"/>
              </a:ext>
            </a:extLst>
          </p:cNvPr>
          <p:cNvSpPr>
            <a:spLocks noGrp="1"/>
          </p:cNvSpPr>
          <p:nvPr>
            <p:ph type="subTitle" idx="1"/>
          </p:nvPr>
        </p:nvSpPr>
        <p:spPr>
          <a:xfrm>
            <a:off x="1653745" y="698748"/>
            <a:ext cx="8859795" cy="4293362"/>
          </a:xfrm>
        </p:spPr>
        <p:txBody>
          <a:bodyPr>
            <a:noAutofit/>
          </a:bodyPr>
          <a:lstStyle/>
          <a:p>
            <a:pPr algn="l">
              <a:lnSpc>
                <a:spcPct val="130000"/>
              </a:lnSpc>
            </a:pPr>
            <a:r>
              <a:rPr lang="en-AU" sz="28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40</a:t>
            </a: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A man with leprosy came and knelt in front of Jesus, begging to be healed. “If you are willing, you can heal me and make me clean,” he said.</a:t>
            </a:r>
          </a:p>
          <a:p>
            <a:pPr algn="l">
              <a:lnSpc>
                <a:spcPct val="130000"/>
              </a:lnSpc>
            </a:pPr>
            <a:r>
              <a:rPr lang="en-AU" sz="28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41</a:t>
            </a: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Moved with compassion, Jesus reached out and touched him. “I am willing,” he said. “Be healed!” </a:t>
            </a:r>
            <a:r>
              <a:rPr lang="en-AU" sz="2800" baseline="300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42</a:t>
            </a:r>
            <a:r>
              <a:rPr lang="en-AU" sz="2800" dirty="0">
                <a:solidFill>
                  <a:srgbClr val="484FFF"/>
                </a:solidFill>
                <a:effectLst/>
                <a:latin typeface="Inter Light" panose="02000503000000020004" pitchFamily="2" charset="0"/>
                <a:ea typeface="Inter Light" panose="02000503000000020004" pitchFamily="2" charset="0"/>
                <a:cs typeface="Calibri" panose="020F0502020204030204" pitchFamily="34" charset="0"/>
              </a:rPr>
              <a:t> Instantly the leprosy disappeared, and the man was healed.</a:t>
            </a:r>
          </a:p>
        </p:txBody>
      </p:sp>
      <p:cxnSp>
        <p:nvCxnSpPr>
          <p:cNvPr id="4" name="Straight Connector 3">
            <a:extLst>
              <a:ext uri="{FF2B5EF4-FFF2-40B4-BE49-F238E27FC236}">
                <a16:creationId xmlns:a16="http://schemas.microsoft.com/office/drawing/2014/main" id="{6FF78639-E33B-2415-36F4-1B5557E1BE42}"/>
              </a:ext>
            </a:extLst>
          </p:cNvPr>
          <p:cNvCxnSpPr/>
          <p:nvPr/>
        </p:nvCxnSpPr>
        <p:spPr>
          <a:xfrm>
            <a:off x="392793" y="5863771"/>
            <a:ext cx="11406414" cy="0"/>
          </a:xfrm>
          <a:prstGeom prst="line">
            <a:avLst/>
          </a:prstGeom>
          <a:ln w="15875">
            <a:solidFill>
              <a:srgbClr val="484FFF"/>
            </a:solidFill>
          </a:ln>
        </p:spPr>
        <p:style>
          <a:lnRef idx="1">
            <a:schemeClr val="accent1"/>
          </a:lnRef>
          <a:fillRef idx="0">
            <a:schemeClr val="accent1"/>
          </a:fillRef>
          <a:effectRef idx="0">
            <a:schemeClr val="accent1"/>
          </a:effectRef>
          <a:fontRef idx="minor">
            <a:schemeClr val="tx1"/>
          </a:fontRef>
        </p:style>
      </p:cxnSp>
      <p:pic>
        <p:nvPicPr>
          <p:cNvPr id="5" name="Picture 4" descr="A blue x and a white circle&#10;&#10;Description automatically generated with medium confidence">
            <a:extLst>
              <a:ext uri="{FF2B5EF4-FFF2-40B4-BE49-F238E27FC236}">
                <a16:creationId xmlns:a16="http://schemas.microsoft.com/office/drawing/2014/main" id="{CEA1434E-A47F-3390-F71B-7CF1141CC47F}"/>
              </a:ext>
            </a:extLst>
          </p:cNvPr>
          <p:cNvPicPr>
            <a:picLocks noChangeAspect="1"/>
          </p:cNvPicPr>
          <p:nvPr/>
        </p:nvPicPr>
        <p:blipFill>
          <a:blip r:embed="rId3"/>
          <a:stretch>
            <a:fillRect/>
          </a:stretch>
        </p:blipFill>
        <p:spPr>
          <a:xfrm>
            <a:off x="392793" y="6110513"/>
            <a:ext cx="1702012" cy="431800"/>
          </a:xfrm>
          <a:prstGeom prst="rect">
            <a:avLst/>
          </a:prstGeom>
        </p:spPr>
      </p:pic>
      <p:sp>
        <p:nvSpPr>
          <p:cNvPr id="7" name="Subtitle 2">
            <a:extLst>
              <a:ext uri="{FF2B5EF4-FFF2-40B4-BE49-F238E27FC236}">
                <a16:creationId xmlns:a16="http://schemas.microsoft.com/office/drawing/2014/main" id="{843CD8F0-31F4-8298-8548-834806D18F6F}"/>
              </a:ext>
            </a:extLst>
          </p:cNvPr>
          <p:cNvSpPr txBox="1">
            <a:spLocks/>
          </p:cNvSpPr>
          <p:nvPr/>
        </p:nvSpPr>
        <p:spPr>
          <a:xfrm>
            <a:off x="1511643" y="6118841"/>
            <a:ext cx="9144000" cy="48940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u="none" strike="noStrike" kern="1200" cap="none" spc="0" normalizeH="0" baseline="0" noProof="0" dirty="0">
                <a:ln>
                  <a:noFill/>
                </a:ln>
                <a:solidFill>
                  <a:srgbClr val="484FFF"/>
                </a:solidFill>
                <a:effectLst/>
                <a:uLnTx/>
                <a:uFillTx/>
                <a:latin typeface="Quasimoda Bold" pitchFamily="2" charset="77"/>
                <a:ea typeface="Inter Medium" panose="02000503000000020004" pitchFamily="2" charset="0"/>
              </a:rPr>
              <a:t>MARK 1 (NLT)</a:t>
            </a:r>
          </a:p>
        </p:txBody>
      </p:sp>
    </p:spTree>
    <p:extLst>
      <p:ext uri="{BB962C8B-B14F-4D97-AF65-F5344CB8AC3E}">
        <p14:creationId xmlns:p14="http://schemas.microsoft.com/office/powerpoint/2010/main" val="3208037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7645853-307d-4b05-be0b-9da5414d87ee">
      <Terms xmlns="http://schemas.microsoft.com/office/infopath/2007/PartnerControls"/>
    </lcf76f155ced4ddcb4097134ff3c332f>
    <TaxCatchAll xmlns="5661967f-e2ac-499a-9bcc-291dead05cd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DF7B0579B2644CAE17FD5A05CB1A9B" ma:contentTypeVersion="19" ma:contentTypeDescription="Create a new document." ma:contentTypeScope="" ma:versionID="2eff07a9f0f66ab1e5020ef942537fc2">
  <xsd:schema xmlns:xsd="http://www.w3.org/2001/XMLSchema" xmlns:xs="http://www.w3.org/2001/XMLSchema" xmlns:p="http://schemas.microsoft.com/office/2006/metadata/properties" xmlns:ns2="77645853-307d-4b05-be0b-9da5414d87ee" xmlns:ns3="5661967f-e2ac-499a-9bcc-291dead05cda" targetNamespace="http://schemas.microsoft.com/office/2006/metadata/properties" ma:root="true" ma:fieldsID="1e1cbcf46d03f0dba3317b3dd9bc48a4" ns2:_="" ns3:_="">
    <xsd:import namespace="77645853-307d-4b05-be0b-9da5414d87ee"/>
    <xsd:import namespace="5661967f-e2ac-499a-9bcc-291dead05c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645853-307d-4b05-be0b-9da5414d87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6eca896-5807-49d8-bde8-c00d98f9c9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661967f-e2ac-499a-9bcc-291dead05c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ebaaede-9149-49a6-aad8-ed27811c0432}" ma:internalName="TaxCatchAll" ma:showField="CatchAllData" ma:web="5661967f-e2ac-499a-9bcc-291dead05c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5851A8F-54FF-4098-91E0-9D8A4E99147D}">
  <ds:schemaRefs>
    <ds:schemaRef ds:uri="http://schemas.microsoft.com/sharepoint/v3/contenttype/forms"/>
  </ds:schemaRefs>
</ds:datastoreItem>
</file>

<file path=customXml/itemProps2.xml><?xml version="1.0" encoding="utf-8"?>
<ds:datastoreItem xmlns:ds="http://schemas.openxmlformats.org/officeDocument/2006/customXml" ds:itemID="{E5B83C4B-2887-4F18-9CD9-753EB1068D87}">
  <ds:schemaRefs>
    <ds:schemaRef ds:uri="http://www.w3.org/XML/1998/namespace"/>
    <ds:schemaRef ds:uri="http://schemas.microsoft.com/office/2006/documentManagement/types"/>
    <ds:schemaRef ds:uri="77645853-307d-4b05-be0b-9da5414d87ee"/>
    <ds:schemaRef ds:uri="http://purl.org/dc/dcmitype/"/>
    <ds:schemaRef ds:uri="http://purl.org/dc/elements/1.1/"/>
    <ds:schemaRef ds:uri="http://purl.org/dc/terms/"/>
    <ds:schemaRef ds:uri="http://schemas.microsoft.com/office/infopath/2007/PartnerControls"/>
    <ds:schemaRef ds:uri="http://schemas.openxmlformats.org/package/2006/metadata/core-properties"/>
    <ds:schemaRef ds:uri="5661967f-e2ac-499a-9bcc-291dead05cda"/>
    <ds:schemaRef ds:uri="http://schemas.microsoft.com/office/2006/metadata/properties"/>
  </ds:schemaRefs>
</ds:datastoreItem>
</file>

<file path=customXml/itemProps3.xml><?xml version="1.0" encoding="utf-8"?>
<ds:datastoreItem xmlns:ds="http://schemas.openxmlformats.org/officeDocument/2006/customXml" ds:itemID="{EBB945FC-F080-4BA9-8FCD-7646992FD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645853-307d-4b05-be0b-9da5414d87ee"/>
    <ds:schemaRef ds:uri="5661967f-e2ac-499a-9bcc-291dead05cd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9219</TotalTime>
  <Words>762</Words>
  <Application>Microsoft Macintosh PowerPoint</Application>
  <PresentationFormat>Widescreen</PresentationFormat>
  <Paragraphs>59</Paragraphs>
  <Slides>13</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Quasimoda Bold</vt:lpstr>
      <vt:lpstr>Inter</vt:lpstr>
      <vt:lpstr>Calibri</vt:lpstr>
      <vt:lpstr>Aptos</vt:lpstr>
      <vt:lpstr>Arial</vt:lpstr>
      <vt:lpstr>Inter Light</vt:lpstr>
      <vt:lpstr>Inter Medium</vt:lpstr>
      <vt:lpstr>Aptos Display</vt:lpstr>
      <vt:lpstr>Helvetica</vt:lpstr>
      <vt:lpstr>Office Theme</vt:lpstr>
      <vt:lpstr>THE LEPER PRIEST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13.1-15</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Nate Armsberry</dc:creator>
  <cp:keywords/>
  <dc:description/>
  <cp:lastModifiedBy>Nate Armsberry</cp:lastModifiedBy>
  <cp:revision>22</cp:revision>
  <dcterms:created xsi:type="dcterms:W3CDTF">2024-10-01T23:56:46Z</dcterms:created>
  <dcterms:modified xsi:type="dcterms:W3CDTF">2025-02-26T23:08:10Z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0x0101005ADF7B0579B2644CAE17FD5A05CB1A9B</vt:lpwstr>
  </property>
  <property fmtid="{D5CDD505-2E9C-101B-9397-08002B2CF9AE}" pid="3" name="MediaServiceImageTags">
    <vt:lpwstr/>
  </property>
</Properties>
</file>