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Lst>
  <p:notesMasterIdLst>
    <p:notesMasterId r:id="rId21"/>
  </p:notesMasterIdLst>
  <p:sldIdLst>
    <p:sldId id="316" r:id="rId5"/>
    <p:sldId id="263" r:id="rId6"/>
    <p:sldId id="359" r:id="rId7"/>
    <p:sldId id="314" r:id="rId8"/>
    <p:sldId id="261" r:id="rId9"/>
    <p:sldId id="361" r:id="rId10"/>
    <p:sldId id="360" r:id="rId11"/>
    <p:sldId id="332" r:id="rId12"/>
    <p:sldId id="331" r:id="rId13"/>
    <p:sldId id="279" r:id="rId14"/>
    <p:sldId id="259" r:id="rId15"/>
    <p:sldId id="275" r:id="rId16"/>
    <p:sldId id="362" r:id="rId17"/>
    <p:sldId id="364" r:id="rId18"/>
    <p:sldId id="298" r:id="rId19"/>
    <p:sldId id="358" r:id="rId20"/>
  </p:sldIdLst>
  <p:sldSz cx="12192000" cy="6858000"/>
  <p:notesSz cx="6858000" cy="9144000"/>
  <p:embeddedFontLst>
    <p:embeddedFont>
      <p:font typeface="Aptos" panose="020B0004020202020204" pitchFamily="34" charset="0"/>
      <p:regular r:id="rId22"/>
      <p:bold r:id="rId23"/>
      <p:italic r:id="rId24"/>
      <p:boldItalic r:id="rId25"/>
    </p:embeddedFont>
    <p:embeddedFont>
      <p:font typeface="Aptos Display" panose="020B000402020202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Inter" panose="02000503000000020004" pitchFamily="2" charset="0"/>
      <p:regular r:id="rId34"/>
      <p:bold r:id="rId35"/>
      <p:italic r:id="rId36"/>
      <p:boldItalic r:id="rId37"/>
    </p:embeddedFont>
    <p:embeddedFont>
      <p:font typeface="Inter Light" panose="02000503000000020004" pitchFamily="2" charset="0"/>
      <p:regular r:id="rId38"/>
      <p:bold r:id="rId39"/>
      <p:italic r:id="rId40"/>
      <p:boldItalic r:id="rId41"/>
    </p:embeddedFont>
    <p:embeddedFont>
      <p:font typeface="Inter Medium" panose="02000503000000020004" pitchFamily="2" charset="0"/>
      <p:regular r:id="rId42"/>
      <p:bold r:id="rId43"/>
      <p:italic r:id="rId44"/>
      <p:boldItalic r:id="rId45"/>
    </p:embeddedFont>
    <p:embeddedFont>
      <p:font typeface="Quasimoda Bold" pitchFamily="2" charset="77"/>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FFF"/>
    <a:srgbClr val="2A2FA4"/>
    <a:srgbClr val="6680FF"/>
    <a:srgbClr val="C7D2FF"/>
    <a:srgbClr val="353A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4"/>
    <p:restoredTop sz="94719"/>
  </p:normalViewPr>
  <p:slideViewPr>
    <p:cSldViewPr snapToGrid="0">
      <p:cViewPr varScale="1">
        <p:scale>
          <a:sx n="147" d="100"/>
          <a:sy n="147" d="100"/>
        </p:scale>
        <p:origin x="1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6.xml"/><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6D737ABD-FDF1-8046-8BF4-81E22B8D67D6}"/>
    <pc:docChg chg="undo custSel addSld delSld modSld sldOrd">
      <pc:chgData name="Nate Armsberry" userId="f8fef281-f395-4cac-91a1-46dac0566877" providerId="ADAL" clId="{6D737ABD-FDF1-8046-8BF4-81E22B8D67D6}" dt="2025-01-28T04:25:27.727" v="1194" actId="20577"/>
      <pc:docMkLst>
        <pc:docMk/>
      </pc:docMkLst>
      <pc:sldChg chg="addSp delSp modSp mod ord modNotesTx">
        <pc:chgData name="Nate Armsberry" userId="f8fef281-f395-4cac-91a1-46dac0566877" providerId="ADAL" clId="{6D737ABD-FDF1-8046-8BF4-81E22B8D67D6}" dt="2025-01-28T03:48:55.455" v="978" actId="20577"/>
        <pc:sldMkLst>
          <pc:docMk/>
          <pc:sldMk cId="344580850" sldId="259"/>
        </pc:sldMkLst>
        <pc:spChg chg="mod">
          <ac:chgData name="Nate Armsberry" userId="f8fef281-f395-4cac-91a1-46dac0566877" providerId="ADAL" clId="{6D737ABD-FDF1-8046-8BF4-81E22B8D67D6}" dt="2025-01-28T03:48:07.097" v="924" actId="255"/>
          <ac:spMkLst>
            <pc:docMk/>
            <pc:sldMk cId="344580850" sldId="259"/>
            <ac:spMk id="7" creationId="{ECB3519C-695A-7649-B1C5-D7CE0DDBEC9C}"/>
          </ac:spMkLst>
        </pc:spChg>
        <pc:spChg chg="mod">
          <ac:chgData name="Nate Armsberry" userId="f8fef281-f395-4cac-91a1-46dac0566877" providerId="ADAL" clId="{6D737ABD-FDF1-8046-8BF4-81E22B8D67D6}" dt="2025-01-28T03:43:26.815" v="880" actId="6549"/>
          <ac:spMkLst>
            <pc:docMk/>
            <pc:sldMk cId="344580850" sldId="259"/>
            <ac:spMk id="8" creationId="{09470801-E1F1-A04A-9203-F41B2C314B42}"/>
          </ac:spMkLst>
        </pc:spChg>
        <pc:picChg chg="del">
          <ac:chgData name="Nate Armsberry" userId="f8fef281-f395-4cac-91a1-46dac0566877" providerId="ADAL" clId="{6D737ABD-FDF1-8046-8BF4-81E22B8D67D6}" dt="2025-01-28T03:45:46.433" v="898" actId="478"/>
          <ac:picMkLst>
            <pc:docMk/>
            <pc:sldMk cId="344580850" sldId="259"/>
            <ac:picMk id="2" creationId="{91FFBA94-230D-714A-8114-E931EF683EC8}"/>
          </ac:picMkLst>
        </pc:picChg>
        <pc:picChg chg="add del mod">
          <ac:chgData name="Nate Armsberry" userId="f8fef281-f395-4cac-91a1-46dac0566877" providerId="ADAL" clId="{6D737ABD-FDF1-8046-8BF4-81E22B8D67D6}" dt="2025-01-28T03:46:44.640" v="905" actId="478"/>
          <ac:picMkLst>
            <pc:docMk/>
            <pc:sldMk cId="344580850" sldId="259"/>
            <ac:picMk id="3" creationId="{6CF1CFCE-1CE3-EA41-94C4-6DD6FA92C073}"/>
          </ac:picMkLst>
        </pc:picChg>
        <pc:picChg chg="add mod modCrop">
          <ac:chgData name="Nate Armsberry" userId="f8fef281-f395-4cac-91a1-46dac0566877" providerId="ADAL" clId="{6D737ABD-FDF1-8046-8BF4-81E22B8D67D6}" dt="2025-01-28T03:48:20.427" v="925" actId="732"/>
          <ac:picMkLst>
            <pc:docMk/>
            <pc:sldMk cId="344580850" sldId="259"/>
            <ac:picMk id="9" creationId="{DF74FA47-4561-0040-AEAA-DC455AEB2DEF}"/>
          </ac:picMkLst>
        </pc:picChg>
      </pc:sldChg>
      <pc:sldChg chg="addSp delSp modSp mod ord">
        <pc:chgData name="Nate Armsberry" userId="f8fef281-f395-4cac-91a1-46dac0566877" providerId="ADAL" clId="{6D737ABD-FDF1-8046-8BF4-81E22B8D67D6}" dt="2025-01-28T02:48:46.992" v="362" actId="478"/>
        <pc:sldMkLst>
          <pc:docMk/>
          <pc:sldMk cId="56837992" sldId="261"/>
        </pc:sldMkLst>
        <pc:picChg chg="add del mod">
          <ac:chgData name="Nate Armsberry" userId="f8fef281-f395-4cac-91a1-46dac0566877" providerId="ADAL" clId="{6D737ABD-FDF1-8046-8BF4-81E22B8D67D6}" dt="2025-01-28T02:47:28.518" v="347" actId="478"/>
          <ac:picMkLst>
            <pc:docMk/>
            <pc:sldMk cId="56837992" sldId="261"/>
            <ac:picMk id="3" creationId="{41CDAE2F-EF08-024C-9C0A-1AC4E03D1C26}"/>
          </ac:picMkLst>
        </pc:picChg>
        <pc:picChg chg="del">
          <ac:chgData name="Nate Armsberry" userId="f8fef281-f395-4cac-91a1-46dac0566877" providerId="ADAL" clId="{6D737ABD-FDF1-8046-8BF4-81E22B8D67D6}" dt="2025-01-28T02:45:31.904" v="319" actId="478"/>
          <ac:picMkLst>
            <pc:docMk/>
            <pc:sldMk cId="56837992" sldId="261"/>
            <ac:picMk id="8" creationId="{32BC31E3-8A65-1A4E-A582-E7B2455536DD}"/>
          </ac:picMkLst>
        </pc:picChg>
        <pc:picChg chg="add del mod">
          <ac:chgData name="Nate Armsberry" userId="f8fef281-f395-4cac-91a1-46dac0566877" providerId="ADAL" clId="{6D737ABD-FDF1-8046-8BF4-81E22B8D67D6}" dt="2025-01-28T02:47:26.831" v="346" actId="478"/>
          <ac:picMkLst>
            <pc:docMk/>
            <pc:sldMk cId="56837992" sldId="261"/>
            <ac:picMk id="9" creationId="{5A121141-D0FD-B14C-AB27-5839D9563DB1}"/>
          </ac:picMkLst>
        </pc:picChg>
        <pc:picChg chg="add del mod">
          <ac:chgData name="Nate Armsberry" userId="f8fef281-f395-4cac-91a1-46dac0566877" providerId="ADAL" clId="{6D737ABD-FDF1-8046-8BF4-81E22B8D67D6}" dt="2025-01-28T02:45:59.531" v="331" actId="478"/>
          <ac:picMkLst>
            <pc:docMk/>
            <pc:sldMk cId="56837992" sldId="261"/>
            <ac:picMk id="11" creationId="{36F5951F-E30B-0C42-9EA5-29965097D504}"/>
          </ac:picMkLst>
        </pc:picChg>
        <pc:picChg chg="add del mod">
          <ac:chgData name="Nate Armsberry" userId="f8fef281-f395-4cac-91a1-46dac0566877" providerId="ADAL" clId="{6D737ABD-FDF1-8046-8BF4-81E22B8D67D6}" dt="2025-01-28T02:46:59.099" v="341" actId="478"/>
          <ac:picMkLst>
            <pc:docMk/>
            <pc:sldMk cId="56837992" sldId="261"/>
            <ac:picMk id="13" creationId="{A9FDF0A9-2180-7A44-90C2-89893695DFCB}"/>
          </ac:picMkLst>
        </pc:picChg>
        <pc:picChg chg="add del mod">
          <ac:chgData name="Nate Armsberry" userId="f8fef281-f395-4cac-91a1-46dac0566877" providerId="ADAL" clId="{6D737ABD-FDF1-8046-8BF4-81E22B8D67D6}" dt="2025-01-28T02:46:00.617" v="332" actId="478"/>
          <ac:picMkLst>
            <pc:docMk/>
            <pc:sldMk cId="56837992" sldId="261"/>
            <ac:picMk id="15" creationId="{55524361-7CE5-C042-A719-88CE330BC989}"/>
          </ac:picMkLst>
        </pc:picChg>
        <pc:picChg chg="add del mod">
          <ac:chgData name="Nate Armsberry" userId="f8fef281-f395-4cac-91a1-46dac0566877" providerId="ADAL" clId="{6D737ABD-FDF1-8046-8BF4-81E22B8D67D6}" dt="2025-01-28T02:46:22.005" v="338" actId="478"/>
          <ac:picMkLst>
            <pc:docMk/>
            <pc:sldMk cId="56837992" sldId="261"/>
            <ac:picMk id="17" creationId="{BA9843EB-CC58-FC4B-88BE-531141A1C863}"/>
          </ac:picMkLst>
        </pc:picChg>
        <pc:picChg chg="del">
          <ac:chgData name="Nate Armsberry" userId="f8fef281-f395-4cac-91a1-46dac0566877" providerId="ADAL" clId="{6D737ABD-FDF1-8046-8BF4-81E22B8D67D6}" dt="2025-01-28T02:45:31.904" v="319" actId="478"/>
          <ac:picMkLst>
            <pc:docMk/>
            <pc:sldMk cId="56837992" sldId="261"/>
            <ac:picMk id="18" creationId="{82420B50-025C-3A49-B2DE-A6B0D947AA03}"/>
          </ac:picMkLst>
        </pc:picChg>
        <pc:picChg chg="add mod">
          <ac:chgData name="Nate Armsberry" userId="f8fef281-f395-4cac-91a1-46dac0566877" providerId="ADAL" clId="{6D737ABD-FDF1-8046-8BF4-81E22B8D67D6}" dt="2025-01-28T02:48:20.295" v="354" actId="1076"/>
          <ac:picMkLst>
            <pc:docMk/>
            <pc:sldMk cId="56837992" sldId="261"/>
            <ac:picMk id="19" creationId="{73302905-219D-8349-A19E-564829B36050}"/>
          </ac:picMkLst>
        </pc:picChg>
        <pc:picChg chg="add del mod">
          <ac:chgData name="Nate Armsberry" userId="f8fef281-f395-4cac-91a1-46dac0566877" providerId="ADAL" clId="{6D737ABD-FDF1-8046-8BF4-81E22B8D67D6}" dt="2025-01-28T02:48:45.076" v="361" actId="478"/>
          <ac:picMkLst>
            <pc:docMk/>
            <pc:sldMk cId="56837992" sldId="261"/>
            <ac:picMk id="20" creationId="{06A23505-62D8-2A4B-A583-CFAF95EE9768}"/>
          </ac:picMkLst>
        </pc:picChg>
        <pc:picChg chg="add del mod">
          <ac:chgData name="Nate Armsberry" userId="f8fef281-f395-4cac-91a1-46dac0566877" providerId="ADAL" clId="{6D737ABD-FDF1-8046-8BF4-81E22B8D67D6}" dt="2025-01-28T02:48:46.992" v="362" actId="478"/>
          <ac:picMkLst>
            <pc:docMk/>
            <pc:sldMk cId="56837992" sldId="261"/>
            <ac:picMk id="21" creationId="{70852A05-8DD3-B74D-8D69-66850CB86EF4}"/>
          </ac:picMkLst>
        </pc:picChg>
      </pc:sldChg>
      <pc:sldChg chg="ord">
        <pc:chgData name="Nate Armsberry" userId="f8fef281-f395-4cac-91a1-46dac0566877" providerId="ADAL" clId="{6D737ABD-FDF1-8046-8BF4-81E22B8D67D6}" dt="2025-01-28T02:34:10.257" v="148" actId="20578"/>
        <pc:sldMkLst>
          <pc:docMk/>
          <pc:sldMk cId="3538741190" sldId="263"/>
        </pc:sldMkLst>
      </pc:sldChg>
      <pc:sldChg chg="del">
        <pc:chgData name="Nate Armsberry" userId="f8fef281-f395-4cac-91a1-46dac0566877" providerId="ADAL" clId="{6D737ABD-FDF1-8046-8BF4-81E22B8D67D6}" dt="2025-01-28T04:24:30.349" v="1177" actId="2696"/>
        <pc:sldMkLst>
          <pc:docMk/>
          <pc:sldMk cId="3079141527" sldId="270"/>
        </pc:sldMkLst>
      </pc:sldChg>
      <pc:sldChg chg="modSp mod ord">
        <pc:chgData name="Nate Armsberry" userId="f8fef281-f395-4cac-91a1-46dac0566877" providerId="ADAL" clId="{6D737ABD-FDF1-8046-8BF4-81E22B8D67D6}" dt="2025-01-28T03:52:44.555" v="1028" actId="1035"/>
        <pc:sldMkLst>
          <pc:docMk/>
          <pc:sldMk cId="1437139007" sldId="275"/>
        </pc:sldMkLst>
        <pc:spChg chg="mod">
          <ac:chgData name="Nate Armsberry" userId="f8fef281-f395-4cac-91a1-46dac0566877" providerId="ADAL" clId="{6D737ABD-FDF1-8046-8BF4-81E22B8D67D6}" dt="2025-01-28T03:52:44.555" v="1028" actId="1035"/>
          <ac:spMkLst>
            <pc:docMk/>
            <pc:sldMk cId="1437139007" sldId="275"/>
            <ac:spMk id="3" creationId="{70FB803F-B376-22DE-710F-147422FF045C}"/>
          </ac:spMkLst>
        </pc:spChg>
        <pc:spChg chg="mod">
          <ac:chgData name="Nate Armsberry" userId="f8fef281-f395-4cac-91a1-46dac0566877" providerId="ADAL" clId="{6D737ABD-FDF1-8046-8BF4-81E22B8D67D6}" dt="2025-01-28T03:51:05.048" v="1001" actId="6549"/>
          <ac:spMkLst>
            <pc:docMk/>
            <pc:sldMk cId="1437139007" sldId="275"/>
            <ac:spMk id="9" creationId="{095D4026-AB9D-E34E-B50F-9B05A7149E57}"/>
          </ac:spMkLst>
        </pc:spChg>
        <pc:picChg chg="mod">
          <ac:chgData name="Nate Armsberry" userId="f8fef281-f395-4cac-91a1-46dac0566877" providerId="ADAL" clId="{6D737ABD-FDF1-8046-8BF4-81E22B8D67D6}" dt="2025-01-28T03:52:44.555" v="1028" actId="1035"/>
          <ac:picMkLst>
            <pc:docMk/>
            <pc:sldMk cId="1437139007" sldId="275"/>
            <ac:picMk id="8" creationId="{AC932B8A-EC1D-7CD3-82FD-13C13965084B}"/>
          </ac:picMkLst>
        </pc:picChg>
      </pc:sldChg>
      <pc:sldChg chg="addSp delSp modSp mod ord modNotesTx">
        <pc:chgData name="Nate Armsberry" userId="f8fef281-f395-4cac-91a1-46dac0566877" providerId="ADAL" clId="{6D737ABD-FDF1-8046-8BF4-81E22B8D67D6}" dt="2025-01-28T03:26:43.299" v="857" actId="20577"/>
        <pc:sldMkLst>
          <pc:docMk/>
          <pc:sldMk cId="352852625" sldId="279"/>
        </pc:sldMkLst>
        <pc:spChg chg="del">
          <ac:chgData name="Nate Armsberry" userId="f8fef281-f395-4cac-91a1-46dac0566877" providerId="ADAL" clId="{6D737ABD-FDF1-8046-8BF4-81E22B8D67D6}" dt="2025-01-28T03:26:03.787" v="762" actId="478"/>
          <ac:spMkLst>
            <pc:docMk/>
            <pc:sldMk cId="352852625" sldId="279"/>
            <ac:spMk id="3" creationId="{6BE533B6-CEC2-C446-8F8B-6FC83DF5105F}"/>
          </ac:spMkLst>
        </pc:spChg>
        <pc:picChg chg="del">
          <ac:chgData name="Nate Armsberry" userId="f8fef281-f395-4cac-91a1-46dac0566877" providerId="ADAL" clId="{6D737ABD-FDF1-8046-8BF4-81E22B8D67D6}" dt="2025-01-28T03:25:49.698" v="758" actId="478"/>
          <ac:picMkLst>
            <pc:docMk/>
            <pc:sldMk cId="352852625" sldId="279"/>
            <ac:picMk id="5" creationId="{9AF022F0-5EBF-5F43-8A99-1EACA59C0D5C}"/>
          </ac:picMkLst>
        </pc:picChg>
        <pc:picChg chg="add mod">
          <ac:chgData name="Nate Armsberry" userId="f8fef281-f395-4cac-91a1-46dac0566877" providerId="ADAL" clId="{6D737ABD-FDF1-8046-8BF4-81E22B8D67D6}" dt="2025-01-28T03:26:17.630" v="773" actId="1076"/>
          <ac:picMkLst>
            <pc:docMk/>
            <pc:sldMk cId="352852625" sldId="279"/>
            <ac:picMk id="6" creationId="{EF7872F1-950F-AA40-9FDC-7F20ADE1B15F}"/>
          </ac:picMkLst>
        </pc:picChg>
      </pc:sldChg>
      <pc:sldChg chg="del">
        <pc:chgData name="Nate Armsberry" userId="f8fef281-f395-4cac-91a1-46dac0566877" providerId="ADAL" clId="{6D737ABD-FDF1-8046-8BF4-81E22B8D67D6}" dt="2025-01-28T04:24:30.349" v="1177" actId="2696"/>
        <pc:sldMkLst>
          <pc:docMk/>
          <pc:sldMk cId="1527028114" sldId="281"/>
        </pc:sldMkLst>
      </pc:sldChg>
      <pc:sldChg chg="ord">
        <pc:chgData name="Nate Armsberry" userId="f8fef281-f395-4cac-91a1-46dac0566877" providerId="ADAL" clId="{6D737ABD-FDF1-8046-8BF4-81E22B8D67D6}" dt="2025-01-28T03:10:30.854" v="565" actId="20578"/>
        <pc:sldMkLst>
          <pc:docMk/>
          <pc:sldMk cId="1194171821" sldId="298"/>
        </pc:sldMkLst>
      </pc:sldChg>
      <pc:sldChg chg="addSp modSp mod ord modNotesTx">
        <pc:chgData name="Nate Armsberry" userId="f8fef281-f395-4cac-91a1-46dac0566877" providerId="ADAL" clId="{6D737ABD-FDF1-8046-8BF4-81E22B8D67D6}" dt="2025-01-28T02:45:19.333" v="317" actId="20577"/>
        <pc:sldMkLst>
          <pc:docMk/>
          <pc:sldMk cId="2623468426" sldId="314"/>
        </pc:sldMkLst>
        <pc:spChg chg="add mod">
          <ac:chgData name="Nate Armsberry" userId="f8fef281-f395-4cac-91a1-46dac0566877" providerId="ADAL" clId="{6D737ABD-FDF1-8046-8BF4-81E22B8D67D6}" dt="2025-01-28T02:43:27.020" v="260" actId="1076"/>
          <ac:spMkLst>
            <pc:docMk/>
            <pc:sldMk cId="2623468426" sldId="314"/>
            <ac:spMk id="6" creationId="{D9A56D2A-F204-3A4D-AC49-60AFCC4DBECC}"/>
          </ac:spMkLst>
        </pc:spChg>
        <pc:spChg chg="add mod">
          <ac:chgData name="Nate Armsberry" userId="f8fef281-f395-4cac-91a1-46dac0566877" providerId="ADAL" clId="{6D737ABD-FDF1-8046-8BF4-81E22B8D67D6}" dt="2025-01-28T02:44:57.055" v="313" actId="2711"/>
          <ac:spMkLst>
            <pc:docMk/>
            <pc:sldMk cId="2623468426" sldId="314"/>
            <ac:spMk id="7" creationId="{E6E98A56-C887-8340-AE07-2AC317A5BFFD}"/>
          </ac:spMkLst>
        </pc:spChg>
        <pc:picChg chg="add mod">
          <ac:chgData name="Nate Armsberry" userId="f8fef281-f395-4cac-91a1-46dac0566877" providerId="ADAL" clId="{6D737ABD-FDF1-8046-8BF4-81E22B8D67D6}" dt="2025-01-28T02:41:57.503" v="242" actId="1076"/>
          <ac:picMkLst>
            <pc:docMk/>
            <pc:sldMk cId="2623468426" sldId="314"/>
            <ac:picMk id="4" creationId="{2C66C924-A0A5-6245-84A9-2BC57E73988B}"/>
          </ac:picMkLst>
        </pc:picChg>
      </pc:sldChg>
      <pc:sldChg chg="modSp mod">
        <pc:chgData name="Nate Armsberry" userId="f8fef281-f395-4cac-91a1-46dac0566877" providerId="ADAL" clId="{6D737ABD-FDF1-8046-8BF4-81E22B8D67D6}" dt="2025-01-28T02:33:19.091" v="147" actId="1035"/>
        <pc:sldMkLst>
          <pc:docMk/>
          <pc:sldMk cId="1063072475" sldId="316"/>
        </pc:sldMkLst>
        <pc:spChg chg="mod">
          <ac:chgData name="Nate Armsberry" userId="f8fef281-f395-4cac-91a1-46dac0566877" providerId="ADAL" clId="{6D737ABD-FDF1-8046-8BF4-81E22B8D67D6}" dt="2025-01-28T02:33:11.066" v="134" actId="404"/>
          <ac:spMkLst>
            <pc:docMk/>
            <pc:sldMk cId="1063072475" sldId="316"/>
            <ac:spMk id="2" creationId="{37FB4868-8642-4832-6944-D2B7F5DCE22A}"/>
          </ac:spMkLst>
        </pc:spChg>
        <pc:spChg chg="mod">
          <ac:chgData name="Nate Armsberry" userId="f8fef281-f395-4cac-91a1-46dac0566877" providerId="ADAL" clId="{6D737ABD-FDF1-8046-8BF4-81E22B8D67D6}" dt="2025-01-28T02:33:19.091" v="147" actId="1035"/>
          <ac:spMkLst>
            <pc:docMk/>
            <pc:sldMk cId="1063072475" sldId="316"/>
            <ac:spMk id="7" creationId="{67B9C675-171F-7746-9B11-81B5DE122A23}"/>
          </ac:spMkLst>
        </pc:spChg>
      </pc:sldChg>
      <pc:sldChg chg="del">
        <pc:chgData name="Nate Armsberry" userId="f8fef281-f395-4cac-91a1-46dac0566877" providerId="ADAL" clId="{6D737ABD-FDF1-8046-8BF4-81E22B8D67D6}" dt="2025-01-28T04:24:30.349" v="1177" actId="2696"/>
        <pc:sldMkLst>
          <pc:docMk/>
          <pc:sldMk cId="684135696" sldId="329"/>
        </pc:sldMkLst>
      </pc:sldChg>
      <pc:sldChg chg="del">
        <pc:chgData name="Nate Armsberry" userId="f8fef281-f395-4cac-91a1-46dac0566877" providerId="ADAL" clId="{6D737ABD-FDF1-8046-8BF4-81E22B8D67D6}" dt="2025-01-28T04:24:30.349" v="1177" actId="2696"/>
        <pc:sldMkLst>
          <pc:docMk/>
          <pc:sldMk cId="3208037075" sldId="330"/>
        </pc:sldMkLst>
      </pc:sldChg>
      <pc:sldChg chg="addSp delSp modSp mod ord modNotesTx">
        <pc:chgData name="Nate Armsberry" userId="f8fef281-f395-4cac-91a1-46dac0566877" providerId="ADAL" clId="{6D737ABD-FDF1-8046-8BF4-81E22B8D67D6}" dt="2025-01-28T03:17:10.825" v="754" actId="113"/>
        <pc:sldMkLst>
          <pc:docMk/>
          <pc:sldMk cId="3175599261" sldId="331"/>
        </pc:sldMkLst>
        <pc:spChg chg="add mod">
          <ac:chgData name="Nate Armsberry" userId="f8fef281-f395-4cac-91a1-46dac0566877" providerId="ADAL" clId="{6D737ABD-FDF1-8046-8BF4-81E22B8D67D6}" dt="2025-01-28T03:16:30.494" v="724" actId="20577"/>
          <ac:spMkLst>
            <pc:docMk/>
            <pc:sldMk cId="3175599261" sldId="331"/>
            <ac:spMk id="3" creationId="{B9B70DAA-FECA-414A-BA67-3659C1B29CA5}"/>
          </ac:spMkLst>
        </pc:spChg>
        <pc:spChg chg="add mod">
          <ac:chgData name="Nate Armsberry" userId="f8fef281-f395-4cac-91a1-46dac0566877" providerId="ADAL" clId="{6D737ABD-FDF1-8046-8BF4-81E22B8D67D6}" dt="2025-01-28T03:16:37.782" v="740" actId="1038"/>
          <ac:spMkLst>
            <pc:docMk/>
            <pc:sldMk cId="3175599261" sldId="331"/>
            <ac:spMk id="6" creationId="{A47111E0-FE2D-FE4A-B84E-382F338AEF3B}"/>
          </ac:spMkLst>
        </pc:spChg>
        <pc:spChg chg="del mod">
          <ac:chgData name="Nate Armsberry" userId="f8fef281-f395-4cac-91a1-46dac0566877" providerId="ADAL" clId="{6D737ABD-FDF1-8046-8BF4-81E22B8D67D6}" dt="2025-01-28T03:13:49.435" v="614" actId="478"/>
          <ac:spMkLst>
            <pc:docMk/>
            <pc:sldMk cId="3175599261" sldId="331"/>
            <ac:spMk id="7" creationId="{B815EE79-A997-494B-B726-B707045988BB}"/>
          </ac:spMkLst>
        </pc:spChg>
      </pc:sldChg>
      <pc:sldChg chg="addSp delSp modSp mod">
        <pc:chgData name="Nate Armsberry" userId="f8fef281-f395-4cac-91a1-46dac0566877" providerId="ADAL" clId="{6D737ABD-FDF1-8046-8BF4-81E22B8D67D6}" dt="2025-01-28T03:10:14.693" v="562"/>
        <pc:sldMkLst>
          <pc:docMk/>
          <pc:sldMk cId="1160570302" sldId="332"/>
        </pc:sldMkLst>
        <pc:spChg chg="mod">
          <ac:chgData name="Nate Armsberry" userId="f8fef281-f395-4cac-91a1-46dac0566877" providerId="ADAL" clId="{6D737ABD-FDF1-8046-8BF4-81E22B8D67D6}" dt="2025-01-28T03:09:39.968" v="555" actId="20577"/>
          <ac:spMkLst>
            <pc:docMk/>
            <pc:sldMk cId="1160570302" sldId="332"/>
            <ac:spMk id="4" creationId="{A2776969-A803-A446-AA24-A4D0C4EEA357}"/>
          </ac:spMkLst>
        </pc:spChg>
        <pc:picChg chg="add mod">
          <ac:chgData name="Nate Armsberry" userId="f8fef281-f395-4cac-91a1-46dac0566877" providerId="ADAL" clId="{6D737ABD-FDF1-8046-8BF4-81E22B8D67D6}" dt="2025-01-28T03:10:14.693" v="562"/>
          <ac:picMkLst>
            <pc:docMk/>
            <pc:sldMk cId="1160570302" sldId="332"/>
            <ac:picMk id="2" creationId="{E19BE6FF-6E56-9541-8264-8BBBFCB6FB05}"/>
          </ac:picMkLst>
        </pc:picChg>
        <pc:picChg chg="del">
          <ac:chgData name="Nate Armsberry" userId="f8fef281-f395-4cac-91a1-46dac0566877" providerId="ADAL" clId="{6D737ABD-FDF1-8046-8BF4-81E22B8D67D6}" dt="2025-01-28T03:09:58.131" v="561" actId="478"/>
          <ac:picMkLst>
            <pc:docMk/>
            <pc:sldMk cId="1160570302" sldId="332"/>
            <ac:picMk id="14" creationId="{21AC413D-014D-0F4C-8343-6BB56016A1A7}"/>
          </ac:picMkLst>
        </pc:picChg>
      </pc:sldChg>
      <pc:sldChg chg="del">
        <pc:chgData name="Nate Armsberry" userId="f8fef281-f395-4cac-91a1-46dac0566877" providerId="ADAL" clId="{6D737ABD-FDF1-8046-8BF4-81E22B8D67D6}" dt="2025-01-28T04:24:30.349" v="1177" actId="2696"/>
        <pc:sldMkLst>
          <pc:docMk/>
          <pc:sldMk cId="1102048258" sldId="347"/>
        </pc:sldMkLst>
      </pc:sldChg>
      <pc:sldChg chg="del">
        <pc:chgData name="Nate Armsberry" userId="f8fef281-f395-4cac-91a1-46dac0566877" providerId="ADAL" clId="{6D737ABD-FDF1-8046-8BF4-81E22B8D67D6}" dt="2025-01-28T04:24:30.349" v="1177" actId="2696"/>
        <pc:sldMkLst>
          <pc:docMk/>
          <pc:sldMk cId="3066377405" sldId="348"/>
        </pc:sldMkLst>
      </pc:sldChg>
      <pc:sldChg chg="del">
        <pc:chgData name="Nate Armsberry" userId="f8fef281-f395-4cac-91a1-46dac0566877" providerId="ADAL" clId="{6D737ABD-FDF1-8046-8BF4-81E22B8D67D6}" dt="2025-01-28T04:24:30.349" v="1177" actId="2696"/>
        <pc:sldMkLst>
          <pc:docMk/>
          <pc:sldMk cId="550802466" sldId="349"/>
        </pc:sldMkLst>
      </pc:sldChg>
      <pc:sldChg chg="del">
        <pc:chgData name="Nate Armsberry" userId="f8fef281-f395-4cac-91a1-46dac0566877" providerId="ADAL" clId="{6D737ABD-FDF1-8046-8BF4-81E22B8D67D6}" dt="2025-01-28T04:24:30.349" v="1177" actId="2696"/>
        <pc:sldMkLst>
          <pc:docMk/>
          <pc:sldMk cId="1098321169" sldId="350"/>
        </pc:sldMkLst>
      </pc:sldChg>
      <pc:sldChg chg="del">
        <pc:chgData name="Nate Armsberry" userId="f8fef281-f395-4cac-91a1-46dac0566877" providerId="ADAL" clId="{6D737ABD-FDF1-8046-8BF4-81E22B8D67D6}" dt="2025-01-28T04:24:30.349" v="1177" actId="2696"/>
        <pc:sldMkLst>
          <pc:docMk/>
          <pc:sldMk cId="2064388707" sldId="351"/>
        </pc:sldMkLst>
      </pc:sldChg>
      <pc:sldChg chg="del">
        <pc:chgData name="Nate Armsberry" userId="f8fef281-f395-4cac-91a1-46dac0566877" providerId="ADAL" clId="{6D737ABD-FDF1-8046-8BF4-81E22B8D67D6}" dt="2025-01-28T04:24:30.349" v="1177" actId="2696"/>
        <pc:sldMkLst>
          <pc:docMk/>
          <pc:sldMk cId="1612349926" sldId="352"/>
        </pc:sldMkLst>
      </pc:sldChg>
      <pc:sldChg chg="del">
        <pc:chgData name="Nate Armsberry" userId="f8fef281-f395-4cac-91a1-46dac0566877" providerId="ADAL" clId="{6D737ABD-FDF1-8046-8BF4-81E22B8D67D6}" dt="2025-01-28T04:24:30.349" v="1177" actId="2696"/>
        <pc:sldMkLst>
          <pc:docMk/>
          <pc:sldMk cId="3358477346" sldId="353"/>
        </pc:sldMkLst>
      </pc:sldChg>
      <pc:sldChg chg="ord">
        <pc:chgData name="Nate Armsberry" userId="f8fef281-f395-4cac-91a1-46dac0566877" providerId="ADAL" clId="{6D737ABD-FDF1-8046-8BF4-81E22B8D67D6}" dt="2025-01-28T03:10:30.854" v="565" actId="20578"/>
        <pc:sldMkLst>
          <pc:docMk/>
          <pc:sldMk cId="2212525596" sldId="358"/>
        </pc:sldMkLst>
      </pc:sldChg>
      <pc:sldChg chg="addSp delSp modSp add mod modNotesTx">
        <pc:chgData name="Nate Armsberry" userId="f8fef281-f395-4cac-91a1-46dac0566877" providerId="ADAL" clId="{6D737ABD-FDF1-8046-8BF4-81E22B8D67D6}" dt="2025-01-28T02:36:22.939" v="237" actId="1036"/>
        <pc:sldMkLst>
          <pc:docMk/>
          <pc:sldMk cId="3635929748" sldId="359"/>
        </pc:sldMkLst>
        <pc:spChg chg="mod">
          <ac:chgData name="Nate Armsberry" userId="f8fef281-f395-4cac-91a1-46dac0566877" providerId="ADAL" clId="{6D737ABD-FDF1-8046-8BF4-81E22B8D67D6}" dt="2025-01-28T02:36:22.939" v="237" actId="1036"/>
          <ac:spMkLst>
            <pc:docMk/>
            <pc:sldMk cId="3635929748" sldId="359"/>
            <ac:spMk id="5" creationId="{8EC4258B-8233-E84F-854D-CC91DDA4F35B}"/>
          </ac:spMkLst>
        </pc:spChg>
        <pc:picChg chg="del">
          <ac:chgData name="Nate Armsberry" userId="f8fef281-f395-4cac-91a1-46dac0566877" providerId="ADAL" clId="{6D737ABD-FDF1-8046-8BF4-81E22B8D67D6}" dt="2025-01-28T02:34:56.205" v="153" actId="478"/>
          <ac:picMkLst>
            <pc:docMk/>
            <pc:sldMk cId="3635929748" sldId="359"/>
            <ac:picMk id="3" creationId="{ECD561A1-739F-9E48-94F3-F0E1AFB04221}"/>
          </ac:picMkLst>
        </pc:picChg>
        <pc:picChg chg="add mod">
          <ac:chgData name="Nate Armsberry" userId="f8fef281-f395-4cac-91a1-46dac0566877" providerId="ADAL" clId="{6D737ABD-FDF1-8046-8BF4-81E22B8D67D6}" dt="2025-01-28T02:36:22.939" v="237" actId="1036"/>
          <ac:picMkLst>
            <pc:docMk/>
            <pc:sldMk cId="3635929748" sldId="359"/>
            <ac:picMk id="6" creationId="{BBBA61DF-9A9B-CC47-A0A9-5D8BF68C305E}"/>
          </ac:picMkLst>
        </pc:picChg>
      </pc:sldChg>
      <pc:sldChg chg="modSp add mod">
        <pc:chgData name="Nate Armsberry" userId="f8fef281-f395-4cac-91a1-46dac0566877" providerId="ADAL" clId="{6D737ABD-FDF1-8046-8BF4-81E22B8D67D6}" dt="2025-01-28T02:51:10.810" v="528" actId="1037"/>
        <pc:sldMkLst>
          <pc:docMk/>
          <pc:sldMk cId="1569450362" sldId="360"/>
        </pc:sldMkLst>
        <pc:picChg chg="mod">
          <ac:chgData name="Nate Armsberry" userId="f8fef281-f395-4cac-91a1-46dac0566877" providerId="ADAL" clId="{6D737ABD-FDF1-8046-8BF4-81E22B8D67D6}" dt="2025-01-28T02:49:38.935" v="405"/>
          <ac:picMkLst>
            <pc:docMk/>
            <pc:sldMk cId="1569450362" sldId="360"/>
            <ac:picMk id="19" creationId="{73302905-219D-8349-A19E-564829B36050}"/>
          </ac:picMkLst>
        </pc:picChg>
        <pc:picChg chg="mod">
          <ac:chgData name="Nate Armsberry" userId="f8fef281-f395-4cac-91a1-46dac0566877" providerId="ADAL" clId="{6D737ABD-FDF1-8046-8BF4-81E22B8D67D6}" dt="2025-01-28T02:49:47.020" v="407"/>
          <ac:picMkLst>
            <pc:docMk/>
            <pc:sldMk cId="1569450362" sldId="360"/>
            <ac:picMk id="20" creationId="{06A23505-62D8-2A4B-A583-CFAF95EE9768}"/>
          </ac:picMkLst>
        </pc:picChg>
        <pc:picChg chg="mod">
          <ac:chgData name="Nate Armsberry" userId="f8fef281-f395-4cac-91a1-46dac0566877" providerId="ADAL" clId="{6D737ABD-FDF1-8046-8BF4-81E22B8D67D6}" dt="2025-01-28T02:51:10.810" v="528" actId="1037"/>
          <ac:picMkLst>
            <pc:docMk/>
            <pc:sldMk cId="1569450362" sldId="360"/>
            <ac:picMk id="21" creationId="{70852A05-8DD3-B74D-8D69-66850CB86EF4}"/>
          </ac:picMkLst>
        </pc:picChg>
      </pc:sldChg>
      <pc:sldChg chg="delSp modSp add mod">
        <pc:chgData name="Nate Armsberry" userId="f8fef281-f395-4cac-91a1-46dac0566877" providerId="ADAL" clId="{6D737ABD-FDF1-8046-8BF4-81E22B8D67D6}" dt="2025-01-28T02:49:13.487" v="403"/>
        <pc:sldMkLst>
          <pc:docMk/>
          <pc:sldMk cId="3731976242" sldId="361"/>
        </pc:sldMkLst>
        <pc:picChg chg="mod">
          <ac:chgData name="Nate Armsberry" userId="f8fef281-f395-4cac-91a1-46dac0566877" providerId="ADAL" clId="{6D737ABD-FDF1-8046-8BF4-81E22B8D67D6}" dt="2025-01-28T02:49:13.487" v="403"/>
          <ac:picMkLst>
            <pc:docMk/>
            <pc:sldMk cId="3731976242" sldId="361"/>
            <ac:picMk id="19" creationId="{73302905-219D-8349-A19E-564829B36050}"/>
          </ac:picMkLst>
        </pc:picChg>
        <pc:picChg chg="del">
          <ac:chgData name="Nate Armsberry" userId="f8fef281-f395-4cac-91a1-46dac0566877" providerId="ADAL" clId="{6D737ABD-FDF1-8046-8BF4-81E22B8D67D6}" dt="2025-01-28T02:48:52.016" v="363" actId="478"/>
          <ac:picMkLst>
            <pc:docMk/>
            <pc:sldMk cId="3731976242" sldId="361"/>
            <ac:picMk id="21" creationId="{70852A05-8DD3-B74D-8D69-66850CB86EF4}"/>
          </ac:picMkLst>
        </pc:picChg>
      </pc:sldChg>
      <pc:sldChg chg="modSp add mod">
        <pc:chgData name="Nate Armsberry" userId="f8fef281-f395-4cac-91a1-46dac0566877" providerId="ADAL" clId="{6D737ABD-FDF1-8046-8BF4-81E22B8D67D6}" dt="2025-01-28T03:56:23.760" v="1064" actId="1036"/>
        <pc:sldMkLst>
          <pc:docMk/>
          <pc:sldMk cId="689273621" sldId="362"/>
        </pc:sldMkLst>
        <pc:spChg chg="mod">
          <ac:chgData name="Nate Armsberry" userId="f8fef281-f395-4cac-91a1-46dac0566877" providerId="ADAL" clId="{6D737ABD-FDF1-8046-8BF4-81E22B8D67D6}" dt="2025-01-28T03:56:23.760" v="1064" actId="1036"/>
          <ac:spMkLst>
            <pc:docMk/>
            <pc:sldMk cId="689273621" sldId="362"/>
            <ac:spMk id="3" creationId="{70FB803F-B376-22DE-710F-147422FF045C}"/>
          </ac:spMkLst>
        </pc:spChg>
        <pc:spChg chg="mod">
          <ac:chgData name="Nate Armsberry" userId="f8fef281-f395-4cac-91a1-46dac0566877" providerId="ADAL" clId="{6D737ABD-FDF1-8046-8BF4-81E22B8D67D6}" dt="2025-01-28T03:56:10.620" v="1058" actId="20577"/>
          <ac:spMkLst>
            <pc:docMk/>
            <pc:sldMk cId="689273621" sldId="362"/>
            <ac:spMk id="9" creationId="{095D4026-AB9D-E34E-B50F-9B05A7149E57}"/>
          </ac:spMkLst>
        </pc:spChg>
      </pc:sldChg>
      <pc:sldChg chg="addSp delSp modSp add del mod ord">
        <pc:chgData name="Nate Armsberry" userId="f8fef281-f395-4cac-91a1-46dac0566877" providerId="ADAL" clId="{6D737ABD-FDF1-8046-8BF4-81E22B8D67D6}" dt="2025-01-28T04:10:42.854" v="1110" actId="2696"/>
        <pc:sldMkLst>
          <pc:docMk/>
          <pc:sldMk cId="1793746014" sldId="363"/>
        </pc:sldMkLst>
        <pc:picChg chg="add mod">
          <ac:chgData name="Nate Armsberry" userId="f8fef281-f395-4cac-91a1-46dac0566877" providerId="ADAL" clId="{6D737ABD-FDF1-8046-8BF4-81E22B8D67D6}" dt="2025-01-28T04:09:33.698" v="1077" actId="1076"/>
          <ac:picMkLst>
            <pc:docMk/>
            <pc:sldMk cId="1793746014" sldId="363"/>
            <ac:picMk id="3" creationId="{D12C37BC-71A5-9245-88F7-E0028EC11501}"/>
          </ac:picMkLst>
        </pc:picChg>
        <pc:picChg chg="del">
          <ac:chgData name="Nate Armsberry" userId="f8fef281-f395-4cac-91a1-46dac0566877" providerId="ADAL" clId="{6D737ABD-FDF1-8046-8BF4-81E22B8D67D6}" dt="2025-01-28T04:07:55.077" v="1071" actId="478"/>
          <ac:picMkLst>
            <pc:docMk/>
            <pc:sldMk cId="1793746014" sldId="363"/>
            <ac:picMk id="19" creationId="{73302905-219D-8349-A19E-564829B36050}"/>
          </ac:picMkLst>
        </pc:picChg>
        <pc:picChg chg="del">
          <ac:chgData name="Nate Armsberry" userId="f8fef281-f395-4cac-91a1-46dac0566877" providerId="ADAL" clId="{6D737ABD-FDF1-8046-8BF4-81E22B8D67D6}" dt="2025-01-28T04:07:56.047" v="1072" actId="478"/>
          <ac:picMkLst>
            <pc:docMk/>
            <pc:sldMk cId="1793746014" sldId="363"/>
            <ac:picMk id="20" creationId="{06A23505-62D8-2A4B-A583-CFAF95EE9768}"/>
          </ac:picMkLst>
        </pc:picChg>
        <pc:picChg chg="del">
          <ac:chgData name="Nate Armsberry" userId="f8fef281-f395-4cac-91a1-46dac0566877" providerId="ADAL" clId="{6D737ABD-FDF1-8046-8BF4-81E22B8D67D6}" dt="2025-01-28T04:07:57.059" v="1073" actId="478"/>
          <ac:picMkLst>
            <pc:docMk/>
            <pc:sldMk cId="1793746014" sldId="363"/>
            <ac:picMk id="21" creationId="{70852A05-8DD3-B74D-8D69-66850CB86EF4}"/>
          </ac:picMkLst>
        </pc:picChg>
      </pc:sldChg>
      <pc:sldChg chg="addSp delSp modSp add mod ord modNotesTx">
        <pc:chgData name="Nate Armsberry" userId="f8fef281-f395-4cac-91a1-46dac0566877" providerId="ADAL" clId="{6D737ABD-FDF1-8046-8BF4-81E22B8D67D6}" dt="2025-01-28T04:25:27.727" v="1194" actId="20577"/>
        <pc:sldMkLst>
          <pc:docMk/>
          <pc:sldMk cId="2821068468" sldId="364"/>
        </pc:sldMkLst>
        <pc:spChg chg="mod">
          <ac:chgData name="Nate Armsberry" userId="f8fef281-f395-4cac-91a1-46dac0566877" providerId="ADAL" clId="{6D737ABD-FDF1-8046-8BF4-81E22B8D67D6}" dt="2025-01-28T04:11:29.479" v="1142" actId="14100"/>
          <ac:spMkLst>
            <pc:docMk/>
            <pc:sldMk cId="2821068468" sldId="364"/>
            <ac:spMk id="7" creationId="{ECB3519C-695A-7649-B1C5-D7CE0DDBEC9C}"/>
          </ac:spMkLst>
        </pc:spChg>
        <pc:spChg chg="mod">
          <ac:chgData name="Nate Armsberry" userId="f8fef281-f395-4cac-91a1-46dac0566877" providerId="ADAL" clId="{6D737ABD-FDF1-8046-8BF4-81E22B8D67D6}" dt="2025-01-28T04:11:08.089" v="1137" actId="20577"/>
          <ac:spMkLst>
            <pc:docMk/>
            <pc:sldMk cId="2821068468" sldId="364"/>
            <ac:spMk id="8" creationId="{09470801-E1F1-A04A-9203-F41B2C314B42}"/>
          </ac:spMkLst>
        </pc:spChg>
        <pc:picChg chg="del">
          <ac:chgData name="Nate Armsberry" userId="f8fef281-f395-4cac-91a1-46dac0566877" providerId="ADAL" clId="{6D737ABD-FDF1-8046-8BF4-81E22B8D67D6}" dt="2025-01-28T04:15:29.520" v="1143" actId="478"/>
          <ac:picMkLst>
            <pc:docMk/>
            <pc:sldMk cId="2821068468" sldId="364"/>
            <ac:picMk id="9" creationId="{DF74FA47-4561-0040-AEAA-DC455AEB2DEF}"/>
          </ac:picMkLst>
        </pc:picChg>
        <pc:picChg chg="add del">
          <ac:chgData name="Nate Armsberry" userId="f8fef281-f395-4cac-91a1-46dac0566877" providerId="ADAL" clId="{6D737ABD-FDF1-8046-8BF4-81E22B8D67D6}" dt="2025-01-28T04:16:02.773" v="1145" actId="478"/>
          <ac:picMkLst>
            <pc:docMk/>
            <pc:sldMk cId="2821068468" sldId="364"/>
            <ac:picMk id="1026" creationId="{3EF992CE-DD92-2B42-BAAC-C73E96AF27AA}"/>
          </ac:picMkLst>
        </pc:picChg>
        <pc:picChg chg="add mod">
          <ac:chgData name="Nate Armsberry" userId="f8fef281-f395-4cac-91a1-46dac0566877" providerId="ADAL" clId="{6D737ABD-FDF1-8046-8BF4-81E22B8D67D6}" dt="2025-01-28T04:18:29.338" v="1176" actId="732"/>
          <ac:picMkLst>
            <pc:docMk/>
            <pc:sldMk cId="2821068468" sldId="364"/>
            <ac:picMk id="1028" creationId="{643DB046-2D5C-3B49-B5A4-03F5622616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Comparing the 1300’s rights with the Universal Declaration of Human Rights</a:t>
            </a:r>
          </a:p>
        </p:txBody>
      </p:sp>
      <p:sp>
        <p:nvSpPr>
          <p:cNvPr id="4" name="Slide Number Placeholder 3"/>
          <p:cNvSpPr>
            <a:spLocks noGrp="1"/>
          </p:cNvSpPr>
          <p:nvPr>
            <p:ph type="sldNum" sz="quarter" idx="5"/>
          </p:nvPr>
        </p:nvSpPr>
        <p:spPr/>
        <p:txBody>
          <a:bodyPr/>
          <a:lstStyle/>
          <a:p>
            <a:fld id="{FBE2CA7A-6531-2A40-889C-507ED0E3DD59}" type="slidenum">
              <a:rPr lang="en-AU" smtClean="0"/>
              <a:t>10</a:t>
            </a:fld>
            <a:endParaRPr lang="en-AU"/>
          </a:p>
        </p:txBody>
      </p:sp>
    </p:spTree>
    <p:extLst>
      <p:ext uri="{BB962C8B-B14F-4D97-AF65-F5344CB8AC3E}">
        <p14:creationId xmlns:p14="http://schemas.microsoft.com/office/powerpoint/2010/main" val="3638269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dirty="0">
                <a:effectLst/>
                <a:latin typeface="Calibri" panose="020F0502020204030204" pitchFamily="34" charset="0"/>
                <a:ea typeface="Times New Roman" panose="02020603050405020304" pitchFamily="18" charset="0"/>
              </a:rPr>
              <a:t>Students offer </a:t>
            </a:r>
            <a:r>
              <a:rPr lang="en-AU" sz="1800" dirty="0">
                <a:effectLst/>
                <a:latin typeface="Calibri" panose="020F0502020204030204" pitchFamily="34" charset="0"/>
                <a:ea typeface="Times New Roman" panose="02020603050405020304" pitchFamily="18" charset="0"/>
              </a:rPr>
              <a:t>specific examples of Christianity influencing the development of human rights.</a:t>
            </a:r>
            <a:r>
              <a:rPr lang="en-AU" dirty="0">
                <a:effectLst/>
              </a:rPr>
              <a:t> </a:t>
            </a:r>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11</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332716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13</a:t>
            </a:fld>
            <a:endParaRPr lang="en-AU"/>
          </a:p>
        </p:txBody>
      </p:sp>
    </p:spTree>
    <p:extLst>
      <p:ext uri="{BB962C8B-B14F-4D97-AF65-F5344CB8AC3E}">
        <p14:creationId xmlns:p14="http://schemas.microsoft.com/office/powerpoint/2010/main" val="938153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In what ways can your local community or Australia as a whole make improvements in the way we uphold universal </a:t>
            </a:r>
            <a:r>
              <a:rPr lang="en-GB" sz="1800">
                <a:effectLst/>
                <a:latin typeface="Calibri" panose="020F0502020204030204" pitchFamily="34" charset="0"/>
                <a:ea typeface="Times New Roman" panose="02020603050405020304" pitchFamily="18" charset="0"/>
              </a:rPr>
              <a:t>human rights?</a:t>
            </a:r>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14</a:t>
            </a:fld>
            <a:endParaRPr lang="en-AU"/>
          </a:p>
        </p:txBody>
      </p:sp>
    </p:spTree>
    <p:extLst>
      <p:ext uri="{BB962C8B-B14F-4D97-AF65-F5344CB8AC3E}">
        <p14:creationId xmlns:p14="http://schemas.microsoft.com/office/powerpoint/2010/main" val="313431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15</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a:t>
            </a:fld>
            <a:endParaRPr lang="en-AU"/>
          </a:p>
        </p:txBody>
      </p:sp>
    </p:spTree>
    <p:extLst>
      <p:ext uri="{BB962C8B-B14F-4D97-AF65-F5344CB8AC3E}">
        <p14:creationId xmlns:p14="http://schemas.microsoft.com/office/powerpoint/2010/main" val="4229076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Calibri" panose="020F0502020204030204" pitchFamily="34" charset="0"/>
                <a:ea typeface="Times New Roman" panose="02020603050405020304" pitchFamily="18" charset="0"/>
              </a:rPr>
              <a:t>Students indicate where they think Christianity should be placed on a </a:t>
            </a:r>
            <a:r>
              <a:rPr lang="en-AU" sz="1800" b="0" dirty="0">
                <a:solidFill>
                  <a:srgbClr val="000000"/>
                </a:solidFill>
                <a:effectLst/>
                <a:latin typeface="Calibri" panose="020F0502020204030204" pitchFamily="34" charset="0"/>
                <a:ea typeface="Times New Roman" panose="02020603050405020304" pitchFamily="18" charset="0"/>
              </a:rPr>
              <a:t>spectrum</a:t>
            </a:r>
            <a:r>
              <a:rPr lang="en-AU" sz="1800" dirty="0">
                <a:solidFill>
                  <a:srgbClr val="000000"/>
                </a:solidFill>
                <a:effectLst/>
                <a:latin typeface="Calibri" panose="020F0502020204030204" pitchFamily="34" charset="0"/>
                <a:ea typeface="Times New Roman" panose="02020603050405020304" pitchFamily="18" charset="0"/>
              </a:rPr>
              <a:t> between restricting and promoting human rights for all.</a:t>
            </a:r>
            <a:endParaRPr lang="en-AU" sz="1800" dirty="0">
              <a:effectLst/>
              <a:latin typeface="Calibri" panose="020F0502020204030204" pitchFamily="34"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3</a:t>
            </a:fld>
            <a:endParaRPr lang="en-AU"/>
          </a:p>
        </p:txBody>
      </p:sp>
    </p:spTree>
    <p:extLst>
      <p:ext uri="{BB962C8B-B14F-4D97-AF65-F5344CB8AC3E}">
        <p14:creationId xmlns:p14="http://schemas.microsoft.com/office/powerpoint/2010/main" val="47325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28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5</a:t>
            </a:fld>
            <a:endParaRPr lang="en-AU"/>
          </a:p>
        </p:txBody>
      </p:sp>
    </p:spTree>
    <p:extLst>
      <p:ext uri="{BB962C8B-B14F-4D97-AF65-F5344CB8AC3E}">
        <p14:creationId xmlns:p14="http://schemas.microsoft.com/office/powerpoint/2010/main" val="1317430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6</a:t>
            </a:fld>
            <a:endParaRPr lang="en-AU"/>
          </a:p>
        </p:txBody>
      </p:sp>
    </p:spTree>
    <p:extLst>
      <p:ext uri="{BB962C8B-B14F-4D97-AF65-F5344CB8AC3E}">
        <p14:creationId xmlns:p14="http://schemas.microsoft.com/office/powerpoint/2010/main" val="8931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7</a:t>
            </a:fld>
            <a:endParaRPr lang="en-AU"/>
          </a:p>
        </p:txBody>
      </p:sp>
    </p:spTree>
    <p:extLst>
      <p:ext uri="{BB962C8B-B14F-4D97-AF65-F5344CB8AC3E}">
        <p14:creationId xmlns:p14="http://schemas.microsoft.com/office/powerpoint/2010/main" val="34489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dirty="0">
                <a:effectLst/>
                <a:latin typeface="Calibri" panose="020F0502020204030204" pitchFamily="34" charset="0"/>
                <a:ea typeface="Times New Roman" panose="02020603050405020304" pitchFamily="18" charset="0"/>
              </a:rPr>
              <a:t>Students find or create an image to represent each article.</a:t>
            </a:r>
            <a:r>
              <a:rPr lang="en-AU" b="0" dirty="0">
                <a:effectLst/>
              </a:rPr>
              <a:t> </a:t>
            </a: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000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publicchristianity.org/video/the-genesis-of-human-right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5400" dirty="0">
                <a:solidFill>
                  <a:schemeClr val="bg1"/>
                </a:solidFill>
                <a:latin typeface="Quasimoda Bold" pitchFamily="2" charset="77"/>
                <a:ea typeface="Helvetica Neue" panose="02000503000000020004" pitchFamily="2" charset="0"/>
                <a:cs typeface="Helvetica Neue" panose="02000503000000020004" pitchFamily="2" charset="0"/>
              </a:rPr>
              <a:t>HUMAN RIGHTS – THE GENESIS</a:t>
            </a:r>
            <a:endParaRPr lang="en-US" sz="5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714773"/>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Behind the Universal Declaration of Human Rights</a:t>
            </a:r>
            <a:endParaRPr kumimoji="0" lang="en-AU" sz="28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x on a black background&#10;&#10;Description automatically generated">
            <a:extLst>
              <a:ext uri="{FF2B5EF4-FFF2-40B4-BE49-F238E27FC236}">
                <a16:creationId xmlns:a16="http://schemas.microsoft.com/office/drawing/2014/main" id="{32FD6B0C-9B0B-9E40-88E8-9F4F74EE326C}"/>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pic>
        <p:nvPicPr>
          <p:cNvPr id="6" name="Picture 5" descr="A table of text with black text&#10;&#10;Description automatically generated with medium confidence">
            <a:extLst>
              <a:ext uri="{FF2B5EF4-FFF2-40B4-BE49-F238E27FC236}">
                <a16:creationId xmlns:a16="http://schemas.microsoft.com/office/drawing/2014/main" id="{EF7872F1-950F-AA40-9FDC-7F20ADE1B15F}"/>
              </a:ext>
            </a:extLst>
          </p:cNvPr>
          <p:cNvPicPr>
            <a:picLocks noChangeAspect="1"/>
          </p:cNvPicPr>
          <p:nvPr/>
        </p:nvPicPr>
        <p:blipFill>
          <a:blip r:embed="rId4"/>
          <a:stretch>
            <a:fillRect/>
          </a:stretch>
        </p:blipFill>
        <p:spPr>
          <a:xfrm>
            <a:off x="2440722" y="338502"/>
            <a:ext cx="8621286" cy="6180996"/>
          </a:xfrm>
          <a:prstGeom prst="rect">
            <a:avLst/>
          </a:prstGeom>
        </p:spPr>
      </p:pic>
    </p:spTree>
    <p:extLst>
      <p:ext uri="{BB962C8B-B14F-4D97-AF65-F5344CB8AC3E}">
        <p14:creationId xmlns:p14="http://schemas.microsoft.com/office/powerpoint/2010/main" val="35285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2256" y="1007159"/>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01111" y="1088699"/>
            <a:ext cx="7915422" cy="4174664"/>
          </a:xfrm>
        </p:spPr>
        <p:txBody>
          <a:bodyPr>
            <a:noAutofit/>
          </a:bodyPr>
          <a:lstStyle/>
          <a:p>
            <a:pPr>
              <a:lnSpc>
                <a:spcPct val="114000"/>
              </a:lnSpc>
            </a:pPr>
            <a:r>
              <a:rPr lang="en-AU" sz="30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I don’t doubt that Jesus Christ in particular brought about a revolution in thinking of people as equal in the sight of God... </a:t>
            </a:r>
          </a:p>
          <a:p>
            <a:pPr>
              <a:lnSpc>
                <a:spcPct val="114000"/>
              </a:lnSpc>
            </a:pPr>
            <a:r>
              <a:rPr lang="en-AU" sz="30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Later, this idea of moral equality became an ideal of political equality, and there’s no doubt that that’s caused the world to change drastically.</a:t>
            </a:r>
          </a:p>
        </p:txBody>
      </p:sp>
      <p:sp>
        <p:nvSpPr>
          <p:cNvPr id="8" name="TextBox 7">
            <a:extLst>
              <a:ext uri="{FF2B5EF4-FFF2-40B4-BE49-F238E27FC236}">
                <a16:creationId xmlns:a16="http://schemas.microsoft.com/office/drawing/2014/main" id="{09470801-E1F1-A04A-9203-F41B2C314B42}"/>
              </a:ext>
            </a:extLst>
          </p:cNvPr>
          <p:cNvSpPr txBox="1"/>
          <p:nvPr/>
        </p:nvSpPr>
        <p:spPr>
          <a:xfrm>
            <a:off x="5856790" y="6110513"/>
            <a:ext cx="299205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SAMUEL MOYN</a:t>
            </a:r>
            <a:endParaRPr lang="en-AU" b="1" dirty="0">
              <a:solidFill>
                <a:srgbClr val="6680FF"/>
              </a:solidFill>
              <a:latin typeface="Quasimoda Bold" pitchFamily="2" charset="77"/>
              <a:ea typeface="Inter Medium" panose="02000503000000020004" pitchFamily="2" charset="0"/>
            </a:endParaRPr>
          </a:p>
        </p:txBody>
      </p:sp>
      <p:pic>
        <p:nvPicPr>
          <p:cNvPr id="9" name="Picture 8">
            <a:extLst>
              <a:ext uri="{FF2B5EF4-FFF2-40B4-BE49-F238E27FC236}">
                <a16:creationId xmlns:a16="http://schemas.microsoft.com/office/drawing/2014/main" id="{DF74FA47-4561-0040-AEAA-DC455AEB2DE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370" b="97535" l="4743" r="94293">
                        <a14:foregroundMark x1="29180" y1="15229" x2="35691" y2="9155"/>
                        <a14:foregroundMark x1="35691" y1="9155" x2="43408" y2="8891"/>
                        <a14:foregroundMark x1="43408" y1="8891" x2="50804" y2="10739"/>
                        <a14:foregroundMark x1="50804" y1="10739" x2="55225" y2="15933"/>
                        <a14:foregroundMark x1="55225" y1="15933" x2="57958" y2="25968"/>
                        <a14:foregroundMark x1="37862" y1="5018" x2="44212" y2="5370"/>
                        <a14:foregroundMark x1="44212" y1="5370" x2="47830" y2="6690"/>
                        <a14:foregroundMark x1="9084" y1="94630" x2="8923" y2="85387"/>
                        <a14:foregroundMark x1="8923" y1="85387" x2="11736" y2="76056"/>
                        <a14:foregroundMark x1="11736" y1="76056" x2="23312" y2="67606"/>
                        <a14:foregroundMark x1="23312" y1="67606" x2="34646" y2="61884"/>
                        <a14:foregroundMark x1="40032" y1="73680" x2="17363" y2="80458"/>
                        <a14:foregroundMark x1="17363" y1="80458" x2="12299" y2="92958"/>
                        <a14:foregroundMark x1="7556" y1="74648" x2="4823" y2="97623"/>
                        <a14:foregroundMark x1="53859" y1="95775" x2="86817" y2="92430"/>
                        <a14:foregroundMark x1="86817" y1="92430" x2="94293" y2="94014"/>
                        <a14:foregroundMark x1="94293" y1="94014" x2="84084" y2="71743"/>
                        <a14:foregroundMark x1="84084" y1="71743" x2="76768" y2="66549"/>
                        <a14:foregroundMark x1="76768" y1="66549" x2="62540" y2="62500"/>
                        <a14:foregroundMark x1="62540" y1="62500" x2="60691" y2="83275"/>
                        <a14:foregroundMark x1="60691" y1="83275" x2="51688" y2="77201"/>
                        <a14:foregroundMark x1="61013" y1="57042" x2="60289" y2="55722"/>
                        <a14:backgroundMark x1="13826" y1="54842" x2="14791" y2="22623"/>
                        <a14:backgroundMark x1="78778" y1="28697" x2="79582" y2="55370"/>
                      </a14:backgroundRemoval>
                    </a14:imgEffect>
                  </a14:imgLayer>
                </a14:imgProps>
              </a:ext>
            </a:extLst>
          </a:blip>
          <a:srcRect r="15753"/>
          <a:stretch/>
        </p:blipFill>
        <p:spPr>
          <a:xfrm>
            <a:off x="8848845" y="3234267"/>
            <a:ext cx="3343156" cy="3623733"/>
          </a:xfrm>
          <a:prstGeom prst="rect">
            <a:avLst/>
          </a:prstGeom>
        </p:spPr>
      </p:pic>
    </p:spTree>
    <p:extLst>
      <p:ext uri="{BB962C8B-B14F-4D97-AF65-F5344CB8AC3E}">
        <p14:creationId xmlns:p14="http://schemas.microsoft.com/office/powerpoint/2010/main" val="34458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897844" y="1836058"/>
            <a:ext cx="10901363" cy="2900126"/>
          </a:xfrm>
        </p:spPr>
        <p:txBody>
          <a:bodyPr>
            <a:noAutofit/>
          </a:bodyPr>
          <a:lstStyle/>
          <a:p>
            <a:pPr algn="l">
              <a:lnSpc>
                <a:spcPct val="150000"/>
              </a:lnSpc>
            </a:pPr>
            <a:r>
              <a:rPr lang="en-AU" sz="3200" baseline="300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8 </a:t>
            </a:r>
            <a:r>
              <a:rPr lang="en-AU" sz="32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Speak up for those who cannot speak for themselves;</a:t>
            </a:r>
            <a:br>
              <a:rPr lang="en-AU" sz="32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br>
            <a:r>
              <a:rPr lang="en-AU" sz="32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    ensure justice for those being crushed.</a:t>
            </a:r>
            <a:br>
              <a:rPr lang="en-AU" sz="32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br>
            <a:r>
              <a:rPr lang="en-AU" sz="3200" baseline="300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9</a:t>
            </a:r>
            <a:r>
              <a:rPr lang="en-AU" sz="32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 Yes, speak up for the poor and helpless,</a:t>
            </a:r>
            <a:br>
              <a:rPr lang="en-AU" sz="32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br>
            <a:r>
              <a:rPr lang="en-AU" sz="32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    and see that they get justice.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4"/>
          <a:stretch>
            <a:fillRect/>
          </a:stretch>
        </p:blipFill>
        <p:spPr>
          <a:xfrm>
            <a:off x="5761182" y="791948"/>
            <a:ext cx="669636" cy="643659"/>
          </a:xfrm>
          <a:prstGeom prst="rect">
            <a:avLst/>
          </a:prstGeom>
        </p:spPr>
      </p:pic>
      <p:sp>
        <p:nvSpPr>
          <p:cNvPr id="9" name="Subtitle 2">
            <a:extLst>
              <a:ext uri="{FF2B5EF4-FFF2-40B4-BE49-F238E27FC236}">
                <a16:creationId xmlns:a16="http://schemas.microsoft.com/office/drawing/2014/main" id="{095D4026-AB9D-E34E-B50F-9B05A7149E57}"/>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PROVERBS 31 (NLT)</a:t>
            </a:r>
          </a:p>
        </p:txBody>
      </p:sp>
    </p:spTree>
    <p:extLst>
      <p:ext uri="{BB962C8B-B14F-4D97-AF65-F5344CB8AC3E}">
        <p14:creationId xmlns:p14="http://schemas.microsoft.com/office/powerpoint/2010/main" val="1437139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831852" y="1821640"/>
            <a:ext cx="10503581" cy="2900126"/>
          </a:xfrm>
        </p:spPr>
        <p:txBody>
          <a:bodyPr>
            <a:noAutofit/>
          </a:bodyPr>
          <a:lstStyle/>
          <a:p>
            <a:pPr algn="l">
              <a:lnSpc>
                <a:spcPct val="150000"/>
              </a:lnSpc>
            </a:pPr>
            <a:r>
              <a:rPr lang="en-AU" sz="2900" baseline="300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26</a:t>
            </a:r>
            <a:r>
              <a:rPr lang="en-AU" sz="29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 So in Christ Jesus you are all children of God through faith, </a:t>
            </a:r>
            <a:r>
              <a:rPr lang="en-AU" sz="2900" baseline="300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27</a:t>
            </a:r>
            <a:r>
              <a:rPr lang="en-AU" sz="29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 for all of you who were baptised into Christ have clothed yourselves with Christ. </a:t>
            </a:r>
            <a:r>
              <a:rPr lang="en-AU" sz="2900" baseline="300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28</a:t>
            </a:r>
            <a:r>
              <a:rPr lang="en-AU" sz="29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 There is neither Jew nor Gentile, neither slave nor free, nor is there male and female, for you are all one in Christ Jesus.</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4"/>
          <a:stretch>
            <a:fillRect/>
          </a:stretch>
        </p:blipFill>
        <p:spPr>
          <a:xfrm>
            <a:off x="5761182" y="791948"/>
            <a:ext cx="669636" cy="643659"/>
          </a:xfrm>
          <a:prstGeom prst="rect">
            <a:avLst/>
          </a:prstGeom>
        </p:spPr>
      </p:pic>
      <p:sp>
        <p:nvSpPr>
          <p:cNvPr id="9" name="Subtitle 2">
            <a:extLst>
              <a:ext uri="{FF2B5EF4-FFF2-40B4-BE49-F238E27FC236}">
                <a16:creationId xmlns:a16="http://schemas.microsoft.com/office/drawing/2014/main" id="{095D4026-AB9D-E34E-B50F-9B05A7149E57}"/>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GALATIANS 3 (NLT)</a:t>
            </a:r>
          </a:p>
        </p:txBody>
      </p:sp>
    </p:spTree>
    <p:extLst>
      <p:ext uri="{BB962C8B-B14F-4D97-AF65-F5344CB8AC3E}">
        <p14:creationId xmlns:p14="http://schemas.microsoft.com/office/powerpoint/2010/main" val="689273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2256" y="1007159"/>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78949" y="712015"/>
            <a:ext cx="7585752" cy="4645789"/>
          </a:xfrm>
        </p:spPr>
        <p:txBody>
          <a:bodyPr>
            <a:noAutofit/>
          </a:bodyPr>
          <a:lstStyle/>
          <a:p>
            <a:pPr>
              <a:lnSpc>
                <a:spcPct val="114000"/>
              </a:lnSpc>
            </a:pPr>
            <a:r>
              <a:rPr lang="en-AU" sz="28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Where, after all, do universal human rights begin? In small places, close to home – so close and so small that they cannot be seen on any maps of the world…</a:t>
            </a:r>
          </a:p>
          <a:p>
            <a:pPr>
              <a:lnSpc>
                <a:spcPct val="114000"/>
              </a:lnSpc>
            </a:pPr>
            <a:r>
              <a:rPr lang="en-AU" sz="28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Unless these rights have meaning there, they have little meaning anywhere. Without concerned citizen action to uphold them close to home, we shall look in vain for progress in the larger world.</a:t>
            </a:r>
          </a:p>
        </p:txBody>
      </p:sp>
      <p:sp>
        <p:nvSpPr>
          <p:cNvPr id="8" name="TextBox 7">
            <a:extLst>
              <a:ext uri="{FF2B5EF4-FFF2-40B4-BE49-F238E27FC236}">
                <a16:creationId xmlns:a16="http://schemas.microsoft.com/office/drawing/2014/main" id="{09470801-E1F1-A04A-9203-F41B2C314B42}"/>
              </a:ext>
            </a:extLst>
          </p:cNvPr>
          <p:cNvSpPr txBox="1"/>
          <p:nvPr/>
        </p:nvSpPr>
        <p:spPr>
          <a:xfrm>
            <a:off x="5856790" y="6110513"/>
            <a:ext cx="299205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ELEANOR ROOSEVELT</a:t>
            </a:r>
          </a:p>
        </p:txBody>
      </p:sp>
      <p:pic>
        <p:nvPicPr>
          <p:cNvPr id="1028" name="Picture 4" descr="Eleanor Roosevelt (U.S. National Park Service)">
            <a:extLst>
              <a:ext uri="{FF2B5EF4-FFF2-40B4-BE49-F238E27FC236}">
                <a16:creationId xmlns:a16="http://schemas.microsoft.com/office/drawing/2014/main" id="{643DB046-2D5C-3B49-B5A4-03F5622616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92" b="97108" l="10000" r="90000">
                        <a14:foregroundMark x1="47941" y1="10843" x2="60294" y2="5060"/>
                        <a14:foregroundMark x1="69706" y1="8193" x2="76176" y2="15663"/>
                        <a14:foregroundMark x1="76176" y1="15663" x2="73529" y2="19036"/>
                        <a14:foregroundMark x1="71765" y1="6506" x2="76471" y2="12771"/>
                        <a14:foregroundMark x1="75588" y1="10361" x2="77059" y2="12048"/>
                        <a14:foregroundMark x1="69706" y1="25783" x2="70882" y2="31325"/>
                        <a14:foregroundMark x1="70882" y1="30120" x2="86176" y2="40241"/>
                        <a14:foregroundMark x1="48824" y1="11807" x2="45882" y2="14458"/>
                        <a14:foregroundMark x1="50294" y1="8193" x2="46471" y2="10361"/>
                        <a14:foregroundMark x1="52647" y1="4819" x2="48235" y2="9157"/>
                        <a14:foregroundMark x1="48824" y1="6988" x2="45000" y2="12048"/>
                        <a14:foregroundMark x1="56176" y1="3373" x2="67647" y2="3614"/>
                        <a14:foregroundMark x1="46471" y1="14699" x2="47941" y2="16386"/>
                        <a14:foregroundMark x1="48824" y1="18554" x2="47941" y2="17349"/>
                        <a14:foregroundMark x1="89706" y1="47470" x2="90588" y2="80482"/>
                        <a14:foregroundMark x1="86765" y1="90602" x2="41765" y2="94458"/>
                        <a14:foregroundMark x1="41765" y1="94458" x2="33824" y2="92530"/>
                        <a14:foregroundMark x1="47059" y1="80723" x2="46765" y2="83614"/>
                        <a14:foregroundMark x1="65588" y1="97349" x2="49412" y2="96627"/>
                        <a14:foregroundMark x1="69412" y1="24096" x2="69118" y2="26024"/>
                        <a14:foregroundMark x1="67941" y1="4096" x2="70000" y2="5301"/>
                        <a14:foregroundMark x1="74412" y1="8916" x2="75294" y2="10843"/>
                        <a14:foregroundMark x1="76176" y1="11084" x2="75882" y2="10120"/>
                        <a14:foregroundMark x1="70882" y1="5301" x2="70000" y2="5060"/>
                        <a14:foregroundMark x1="60294" y1="2892" x2="61471" y2="3133"/>
                      </a14:backgroundRemoval>
                    </a14:imgEffect>
                  </a14:imgLayer>
                </a14:imgProps>
              </a:ext>
              <a:ext uri="{28A0092B-C50C-407E-A947-70E740481C1C}">
                <a14:useLocalDpi xmlns:a14="http://schemas.microsoft.com/office/drawing/2010/main" val="0"/>
              </a:ext>
            </a:extLst>
          </a:blip>
          <a:srcRect r="4602" b="9119"/>
          <a:stretch/>
        </p:blipFill>
        <p:spPr bwMode="auto">
          <a:xfrm>
            <a:off x="8341895" y="2381118"/>
            <a:ext cx="3850105" cy="447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06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rectangular object with black text&#10;&#10;Description automatically generated">
            <a:extLst>
              <a:ext uri="{FF2B5EF4-FFF2-40B4-BE49-F238E27FC236}">
                <a16:creationId xmlns:a16="http://schemas.microsoft.com/office/drawing/2014/main" id="{ECD561A1-739F-9E48-94F3-F0E1AFB04221}"/>
              </a:ext>
            </a:extLst>
          </p:cNvPr>
          <p:cNvPicPr>
            <a:picLocks noChangeAspect="1"/>
          </p:cNvPicPr>
          <p:nvPr/>
        </p:nvPicPr>
        <p:blipFill>
          <a:blip r:embed="rId3"/>
          <a:stretch>
            <a:fillRect/>
          </a:stretch>
        </p:blipFill>
        <p:spPr>
          <a:xfrm>
            <a:off x="552196" y="1739489"/>
            <a:ext cx="11087608" cy="3572432"/>
          </a:xfrm>
          <a:prstGeom prst="rect">
            <a:avLst/>
          </a:prstGeom>
        </p:spPr>
      </p:pic>
      <p:pic>
        <p:nvPicPr>
          <p:cNvPr id="4" name="Picture 3" descr="A blue x on a black background&#10;&#10;Description automatically generated">
            <a:extLst>
              <a:ext uri="{FF2B5EF4-FFF2-40B4-BE49-F238E27FC236}">
                <a16:creationId xmlns:a16="http://schemas.microsoft.com/office/drawing/2014/main" id="{A2BFCAD9-D3E0-3A46-9F2A-DE7D69B57DD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
        <p:nvSpPr>
          <p:cNvPr id="5" name="TextBox 4">
            <a:extLst>
              <a:ext uri="{FF2B5EF4-FFF2-40B4-BE49-F238E27FC236}">
                <a16:creationId xmlns:a16="http://schemas.microsoft.com/office/drawing/2014/main" id="{8EC4258B-8233-E84F-854D-CC91DDA4F35B}"/>
              </a:ext>
            </a:extLst>
          </p:cNvPr>
          <p:cNvSpPr txBox="1"/>
          <p:nvPr/>
        </p:nvSpPr>
        <p:spPr>
          <a:xfrm>
            <a:off x="2534483" y="662248"/>
            <a:ext cx="7123033" cy="749308"/>
          </a:xfrm>
          <a:prstGeom prst="rect">
            <a:avLst/>
          </a:prstGeom>
          <a:noFill/>
        </p:spPr>
        <p:txBody>
          <a:bodyPr wrap="square">
            <a:spAutoFit/>
          </a:bodyPr>
          <a:lstStyle/>
          <a:p>
            <a:pPr marL="0" lvl="1" algn="ctr">
              <a:lnSpc>
                <a:spcPct val="114000"/>
              </a:lnSpc>
              <a:spcBef>
                <a:spcPts val="1000"/>
              </a:spcBef>
            </a:pPr>
            <a:r>
              <a:rPr lang="en-AU" sz="4000" b="1" dirty="0">
                <a:solidFill>
                  <a:srgbClr val="484FFF"/>
                </a:solidFill>
                <a:effectLst/>
                <a:latin typeface="Quasimoda Bold" pitchFamily="2" charset="77"/>
              </a:rPr>
              <a:t>COMPARE &amp; CONTRAST</a:t>
            </a:r>
          </a:p>
        </p:txBody>
      </p:sp>
    </p:spTree>
    <p:extLst>
      <p:ext uri="{BB962C8B-B14F-4D97-AF65-F5344CB8AC3E}">
        <p14:creationId xmlns:p14="http://schemas.microsoft.com/office/powerpoint/2010/main" val="353874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x on a black background&#10;&#10;Description automatically generated">
            <a:extLst>
              <a:ext uri="{FF2B5EF4-FFF2-40B4-BE49-F238E27FC236}">
                <a16:creationId xmlns:a16="http://schemas.microsoft.com/office/drawing/2014/main" id="{A2BFCAD9-D3E0-3A46-9F2A-DE7D69B57DD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
        <p:nvSpPr>
          <p:cNvPr id="5" name="TextBox 4">
            <a:extLst>
              <a:ext uri="{FF2B5EF4-FFF2-40B4-BE49-F238E27FC236}">
                <a16:creationId xmlns:a16="http://schemas.microsoft.com/office/drawing/2014/main" id="{8EC4258B-8233-E84F-854D-CC91DDA4F35B}"/>
              </a:ext>
            </a:extLst>
          </p:cNvPr>
          <p:cNvSpPr txBox="1"/>
          <p:nvPr/>
        </p:nvSpPr>
        <p:spPr>
          <a:xfrm>
            <a:off x="2534483" y="2221515"/>
            <a:ext cx="7123033" cy="749308"/>
          </a:xfrm>
          <a:prstGeom prst="rect">
            <a:avLst/>
          </a:prstGeom>
          <a:noFill/>
        </p:spPr>
        <p:txBody>
          <a:bodyPr wrap="square">
            <a:spAutoFit/>
          </a:bodyPr>
          <a:lstStyle/>
          <a:p>
            <a:pPr marL="0" lvl="1" algn="ctr">
              <a:lnSpc>
                <a:spcPct val="114000"/>
              </a:lnSpc>
              <a:spcBef>
                <a:spcPts val="1000"/>
              </a:spcBef>
            </a:pPr>
            <a:r>
              <a:rPr lang="en-AU" sz="4000" b="1" dirty="0">
                <a:solidFill>
                  <a:srgbClr val="C7D2FF"/>
                </a:solidFill>
                <a:effectLst/>
                <a:latin typeface="Quasimoda Bold" pitchFamily="2" charset="77"/>
              </a:rPr>
              <a:t>Christianity &amp; </a:t>
            </a:r>
            <a:r>
              <a:rPr lang="en-AU" sz="4000" b="1" dirty="0">
                <a:solidFill>
                  <a:srgbClr val="C7D2FF"/>
                </a:solidFill>
                <a:latin typeface="Quasimoda Bold" pitchFamily="2" charset="77"/>
              </a:rPr>
              <a:t>Human Rights</a:t>
            </a:r>
            <a:endParaRPr lang="en-AU" sz="4000" b="1" dirty="0">
              <a:solidFill>
                <a:srgbClr val="C7D2FF"/>
              </a:solidFill>
              <a:effectLst/>
              <a:latin typeface="Quasimoda Bold" pitchFamily="2" charset="77"/>
            </a:endParaRPr>
          </a:p>
        </p:txBody>
      </p:sp>
      <p:pic>
        <p:nvPicPr>
          <p:cNvPr id="6" name="Picture 5" descr="A red cross with a white background&#10;&#10;Description automatically generated">
            <a:extLst>
              <a:ext uri="{FF2B5EF4-FFF2-40B4-BE49-F238E27FC236}">
                <a16:creationId xmlns:a16="http://schemas.microsoft.com/office/drawing/2014/main" id="{BBBA61DF-9A9B-CC47-A0A9-5D8BF68C305E}"/>
              </a:ext>
            </a:extLst>
          </p:cNvPr>
          <p:cNvPicPr>
            <a:picLocks noChangeAspect="1"/>
          </p:cNvPicPr>
          <p:nvPr/>
        </p:nvPicPr>
        <p:blipFill>
          <a:blip r:embed="rId4"/>
          <a:stretch>
            <a:fillRect/>
          </a:stretch>
        </p:blipFill>
        <p:spPr>
          <a:xfrm>
            <a:off x="793595" y="2970823"/>
            <a:ext cx="10604810" cy="1396300"/>
          </a:xfrm>
          <a:prstGeom prst="rect">
            <a:avLst/>
          </a:prstGeom>
        </p:spPr>
      </p:pic>
    </p:spTree>
    <p:extLst>
      <p:ext uri="{BB962C8B-B14F-4D97-AF65-F5344CB8AC3E}">
        <p14:creationId xmlns:p14="http://schemas.microsoft.com/office/powerpoint/2010/main" val="3635929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3" name="Picture 2" descr="A blue x and a white circle&#10;&#10;Description automatically generated with medium confidence">
            <a:extLst>
              <a:ext uri="{FF2B5EF4-FFF2-40B4-BE49-F238E27FC236}">
                <a16:creationId xmlns:a16="http://schemas.microsoft.com/office/drawing/2014/main" id="{4B2A99C4-A7F2-1B43-B643-F00655D88BC9}"/>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4" name="Picture 3" descr="A blue bird with a white background&#10;&#10;Description automatically generated">
            <a:extLst>
              <a:ext uri="{FF2B5EF4-FFF2-40B4-BE49-F238E27FC236}">
                <a16:creationId xmlns:a16="http://schemas.microsoft.com/office/drawing/2014/main" id="{2C66C924-A0A5-6245-84A9-2BC57E73988B}"/>
              </a:ext>
            </a:extLst>
          </p:cNvPr>
          <p:cNvPicPr>
            <a:picLocks noChangeAspect="1"/>
          </p:cNvPicPr>
          <p:nvPr/>
        </p:nvPicPr>
        <p:blipFill>
          <a:blip r:embed="rId4"/>
          <a:stretch>
            <a:fillRect/>
          </a:stretch>
        </p:blipFill>
        <p:spPr>
          <a:xfrm>
            <a:off x="6559827" y="728318"/>
            <a:ext cx="4876800" cy="5003800"/>
          </a:xfrm>
          <a:prstGeom prst="rect">
            <a:avLst/>
          </a:prstGeom>
        </p:spPr>
      </p:pic>
      <p:sp>
        <p:nvSpPr>
          <p:cNvPr id="6" name="TextBox 5">
            <a:extLst>
              <a:ext uri="{FF2B5EF4-FFF2-40B4-BE49-F238E27FC236}">
                <a16:creationId xmlns:a16="http://schemas.microsoft.com/office/drawing/2014/main" id="{D9A56D2A-F204-3A4D-AC49-60AFCC4DBECC}"/>
              </a:ext>
            </a:extLst>
          </p:cNvPr>
          <p:cNvSpPr txBox="1"/>
          <p:nvPr/>
        </p:nvSpPr>
        <p:spPr>
          <a:xfrm>
            <a:off x="788019" y="728318"/>
            <a:ext cx="5307981" cy="2800767"/>
          </a:xfrm>
          <a:prstGeom prst="rect">
            <a:avLst/>
          </a:prstGeom>
          <a:noFill/>
        </p:spPr>
        <p:txBody>
          <a:bodyPr wrap="square">
            <a:spAutoFit/>
          </a:bodyPr>
          <a:lstStyle/>
          <a:p>
            <a:r>
              <a:rPr lang="en-AU" sz="2200" dirty="0">
                <a:solidFill>
                  <a:srgbClr val="C7D2FF"/>
                </a:solidFill>
                <a:effectLst/>
                <a:latin typeface="Inter" panose="02000503000000020004" pitchFamily="2" charset="0"/>
                <a:ea typeface="Inter" panose="02000503000000020004" pitchFamily="2" charset="0"/>
              </a:rPr>
              <a:t>On 3 May 2011, an international online design competition to create a universal logo for human rights was launched. From the more than 15,300 suggestions from over 190 countries, the winning logo was selected. It was designed by Predrag </a:t>
            </a:r>
            <a:r>
              <a:rPr lang="en-AU" sz="2200" dirty="0" err="1">
                <a:solidFill>
                  <a:srgbClr val="C7D2FF"/>
                </a:solidFill>
                <a:effectLst/>
                <a:latin typeface="Inter" panose="02000503000000020004" pitchFamily="2" charset="0"/>
                <a:ea typeface="Inter" panose="02000503000000020004" pitchFamily="2" charset="0"/>
              </a:rPr>
              <a:t>Stakić</a:t>
            </a:r>
            <a:r>
              <a:rPr lang="en-AU" sz="2200" dirty="0">
                <a:solidFill>
                  <a:srgbClr val="C7D2FF"/>
                </a:solidFill>
                <a:effectLst/>
                <a:latin typeface="Inter" panose="02000503000000020004" pitchFamily="2" charset="0"/>
                <a:ea typeface="Inter" panose="02000503000000020004" pitchFamily="2" charset="0"/>
              </a:rPr>
              <a:t> from Serbia.</a:t>
            </a:r>
          </a:p>
        </p:txBody>
      </p:sp>
      <p:sp>
        <p:nvSpPr>
          <p:cNvPr id="7" name="TextBox 6">
            <a:extLst>
              <a:ext uri="{FF2B5EF4-FFF2-40B4-BE49-F238E27FC236}">
                <a16:creationId xmlns:a16="http://schemas.microsoft.com/office/drawing/2014/main" id="{E6E98A56-C887-8340-AE07-2AC317A5BFFD}"/>
              </a:ext>
            </a:extLst>
          </p:cNvPr>
          <p:cNvSpPr txBox="1"/>
          <p:nvPr/>
        </p:nvSpPr>
        <p:spPr>
          <a:xfrm>
            <a:off x="804342" y="3743181"/>
            <a:ext cx="5307981" cy="1107996"/>
          </a:xfrm>
          <a:prstGeom prst="rect">
            <a:avLst/>
          </a:prstGeom>
          <a:noFill/>
        </p:spPr>
        <p:txBody>
          <a:bodyPr wrap="square">
            <a:spAutoFit/>
          </a:bodyPr>
          <a:lstStyle/>
          <a:p>
            <a:r>
              <a:rPr lang="en-AU" sz="2200" dirty="0">
                <a:solidFill>
                  <a:schemeClr val="bg1"/>
                </a:solidFill>
                <a:latin typeface="Inter Medium" panose="02000503000000020004" pitchFamily="2" charset="0"/>
                <a:ea typeface="Inter Medium" panose="02000503000000020004" pitchFamily="2" charset="0"/>
              </a:rPr>
              <a:t>What do you think it is trying to</a:t>
            </a:r>
          </a:p>
          <a:p>
            <a:r>
              <a:rPr lang="en-AU" sz="2200" dirty="0">
                <a:solidFill>
                  <a:schemeClr val="bg1"/>
                </a:solidFill>
                <a:latin typeface="Inter Medium" panose="02000503000000020004" pitchFamily="2" charset="0"/>
                <a:ea typeface="Inter Medium" panose="02000503000000020004" pitchFamily="2" charset="0"/>
              </a:rPr>
              <a:t>represent and why do you think it won the competition?</a:t>
            </a:r>
          </a:p>
        </p:txBody>
      </p:sp>
    </p:spTree>
    <p:extLst>
      <p:ext uri="{BB962C8B-B14F-4D97-AF65-F5344CB8AC3E}">
        <p14:creationId xmlns:p14="http://schemas.microsoft.com/office/powerpoint/2010/main" val="262346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77017" y="876540"/>
            <a:ext cx="1037967" cy="792603"/>
          </a:xfrm>
          <a:prstGeom prst="rect">
            <a:avLst/>
          </a:prstGeom>
        </p:spPr>
      </p:pic>
      <p:pic>
        <p:nvPicPr>
          <p:cNvPr id="19" name="Picture 18">
            <a:extLst>
              <a:ext uri="{FF2B5EF4-FFF2-40B4-BE49-F238E27FC236}">
                <a16:creationId xmlns:a16="http://schemas.microsoft.com/office/drawing/2014/main" id="{73302905-219D-8349-A19E-564829B36050}"/>
              </a:ext>
            </a:extLst>
          </p:cNvPr>
          <p:cNvPicPr>
            <a:picLocks noChangeAspect="1"/>
          </p:cNvPicPr>
          <p:nvPr/>
        </p:nvPicPr>
        <p:blipFill>
          <a:blip r:embed="rId5"/>
          <a:stretch>
            <a:fillRect/>
          </a:stretch>
        </p:blipFill>
        <p:spPr>
          <a:xfrm rot="21203095">
            <a:off x="90616" y="741426"/>
            <a:ext cx="5805651" cy="5051501"/>
          </a:xfrm>
          <a:prstGeom prst="rect">
            <a:avLst/>
          </a:prstGeom>
        </p:spPr>
      </p:pic>
    </p:spTree>
    <p:extLst>
      <p:ext uri="{BB962C8B-B14F-4D97-AF65-F5344CB8AC3E}">
        <p14:creationId xmlns:p14="http://schemas.microsoft.com/office/powerpoint/2010/main" val="56837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77017" y="876540"/>
            <a:ext cx="1037967" cy="792603"/>
          </a:xfrm>
          <a:prstGeom prst="rect">
            <a:avLst/>
          </a:prstGeom>
        </p:spPr>
      </p:pic>
      <p:pic>
        <p:nvPicPr>
          <p:cNvPr id="19" name="Picture 18">
            <a:extLst>
              <a:ext uri="{FF2B5EF4-FFF2-40B4-BE49-F238E27FC236}">
                <a16:creationId xmlns:a16="http://schemas.microsoft.com/office/drawing/2014/main" id="{73302905-219D-8349-A19E-564829B3605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0"/>
                    </a14:imgEffect>
                    <a14:imgEffect>
                      <a14:brightnessContrast bright="-20000"/>
                    </a14:imgEffect>
                  </a14:imgLayer>
                </a14:imgProps>
              </a:ext>
            </a:extLst>
          </a:blip>
          <a:stretch>
            <a:fillRect/>
          </a:stretch>
        </p:blipFill>
        <p:spPr>
          <a:xfrm rot="21203095">
            <a:off x="90616" y="741426"/>
            <a:ext cx="5805651" cy="5051501"/>
          </a:xfrm>
          <a:prstGeom prst="rect">
            <a:avLst/>
          </a:prstGeom>
        </p:spPr>
      </p:pic>
      <p:pic>
        <p:nvPicPr>
          <p:cNvPr id="20" name="Picture 19">
            <a:extLst>
              <a:ext uri="{FF2B5EF4-FFF2-40B4-BE49-F238E27FC236}">
                <a16:creationId xmlns:a16="http://schemas.microsoft.com/office/drawing/2014/main" id="{06A23505-62D8-2A4B-A583-CFAF95EE9768}"/>
              </a:ext>
            </a:extLst>
          </p:cNvPr>
          <p:cNvPicPr>
            <a:picLocks noChangeAspect="1"/>
          </p:cNvPicPr>
          <p:nvPr/>
        </p:nvPicPr>
        <p:blipFill>
          <a:blip r:embed="rId7"/>
          <a:stretch>
            <a:fillRect/>
          </a:stretch>
        </p:blipFill>
        <p:spPr>
          <a:xfrm rot="308740">
            <a:off x="3206579" y="358275"/>
            <a:ext cx="5747290" cy="5011120"/>
          </a:xfrm>
          <a:prstGeom prst="rect">
            <a:avLst/>
          </a:prstGeom>
        </p:spPr>
      </p:pic>
    </p:spTree>
    <p:extLst>
      <p:ext uri="{BB962C8B-B14F-4D97-AF65-F5344CB8AC3E}">
        <p14:creationId xmlns:p14="http://schemas.microsoft.com/office/powerpoint/2010/main" val="373197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77017" y="876540"/>
            <a:ext cx="1037967" cy="792603"/>
          </a:xfrm>
          <a:prstGeom prst="rect">
            <a:avLst/>
          </a:prstGeom>
        </p:spPr>
      </p:pic>
      <p:pic>
        <p:nvPicPr>
          <p:cNvPr id="19" name="Picture 18">
            <a:extLst>
              <a:ext uri="{FF2B5EF4-FFF2-40B4-BE49-F238E27FC236}">
                <a16:creationId xmlns:a16="http://schemas.microsoft.com/office/drawing/2014/main" id="{73302905-219D-8349-A19E-564829B3605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0"/>
                    </a14:imgEffect>
                    <a14:imgEffect>
                      <a14:brightnessContrast bright="-20000"/>
                    </a14:imgEffect>
                  </a14:imgLayer>
                </a14:imgProps>
              </a:ext>
            </a:extLst>
          </a:blip>
          <a:stretch>
            <a:fillRect/>
          </a:stretch>
        </p:blipFill>
        <p:spPr>
          <a:xfrm rot="21203095">
            <a:off x="90616" y="741426"/>
            <a:ext cx="5805651" cy="5051501"/>
          </a:xfrm>
          <a:prstGeom prst="rect">
            <a:avLst/>
          </a:prstGeom>
        </p:spPr>
      </p:pic>
      <p:pic>
        <p:nvPicPr>
          <p:cNvPr id="20" name="Picture 19">
            <a:extLst>
              <a:ext uri="{FF2B5EF4-FFF2-40B4-BE49-F238E27FC236}">
                <a16:creationId xmlns:a16="http://schemas.microsoft.com/office/drawing/2014/main" id="{06A23505-62D8-2A4B-A583-CFAF95EE976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20000"/>
                    </a14:imgEffect>
                  </a14:imgLayer>
                </a14:imgProps>
              </a:ext>
            </a:extLst>
          </a:blip>
          <a:stretch>
            <a:fillRect/>
          </a:stretch>
        </p:blipFill>
        <p:spPr>
          <a:xfrm rot="308740">
            <a:off x="3206579" y="358275"/>
            <a:ext cx="5747290" cy="5011120"/>
          </a:xfrm>
          <a:prstGeom prst="rect">
            <a:avLst/>
          </a:prstGeom>
        </p:spPr>
      </p:pic>
      <p:pic>
        <p:nvPicPr>
          <p:cNvPr id="21" name="Picture 20">
            <a:extLst>
              <a:ext uri="{FF2B5EF4-FFF2-40B4-BE49-F238E27FC236}">
                <a16:creationId xmlns:a16="http://schemas.microsoft.com/office/drawing/2014/main" id="{70852A05-8DD3-B74D-8D69-66850CB86EF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34000" contrast="22000"/>
                    </a14:imgEffect>
                  </a14:imgLayer>
                </a14:imgProps>
              </a:ext>
            </a:extLst>
          </a:blip>
          <a:stretch>
            <a:fillRect/>
          </a:stretch>
        </p:blipFill>
        <p:spPr>
          <a:xfrm rot="600377">
            <a:off x="6175978" y="1531322"/>
            <a:ext cx="5805651" cy="5048959"/>
          </a:xfrm>
          <a:prstGeom prst="rect">
            <a:avLst/>
          </a:prstGeom>
        </p:spPr>
      </p:pic>
    </p:spTree>
    <p:extLst>
      <p:ext uri="{BB962C8B-B14F-4D97-AF65-F5344CB8AC3E}">
        <p14:creationId xmlns:p14="http://schemas.microsoft.com/office/powerpoint/2010/main" val="1569450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19BE6FF-6E56-9541-8264-8BBBFCB6FB05}"/>
              </a:ext>
            </a:extLst>
          </p:cNvPr>
          <p:cNvPicPr>
            <a:picLocks noChangeAspect="1"/>
          </p:cNvPicPr>
          <p:nvPr/>
        </p:nvPicPr>
        <p:blipFill>
          <a:blip r:embed="rId4"/>
          <a:stretch>
            <a:fillRect/>
          </a:stretch>
        </p:blipFill>
        <p:spPr>
          <a:xfrm>
            <a:off x="1756708" y="640281"/>
            <a:ext cx="8676710" cy="4904227"/>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GENESIS OF HUMAN RIGHTS</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6" name="TextBox 5">
            <a:extLst>
              <a:ext uri="{FF2B5EF4-FFF2-40B4-BE49-F238E27FC236}">
                <a16:creationId xmlns:a16="http://schemas.microsoft.com/office/drawing/2014/main" id="{A47111E0-FE2D-FE4A-B84E-382F338AEF3B}"/>
              </a:ext>
            </a:extLst>
          </p:cNvPr>
          <p:cNvSpPr txBox="1"/>
          <p:nvPr/>
        </p:nvSpPr>
        <p:spPr>
          <a:xfrm>
            <a:off x="988740" y="2058499"/>
            <a:ext cx="10571356" cy="2785378"/>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2300" dirty="0">
                <a:solidFill>
                  <a:schemeClr val="bg1"/>
                </a:solidFill>
                <a:latin typeface="Inter" panose="02000503000000020004" pitchFamily="2" charset="0"/>
                <a:ea typeface="Inter" panose="02000503000000020004" pitchFamily="2" charset="0"/>
                <a:cs typeface="Calibri" panose="020F0502020204030204" pitchFamily="34" charset="0"/>
              </a:rPr>
              <a:t>All human beings are born free and equal in dignity and rights.</a:t>
            </a:r>
          </a:p>
          <a:p>
            <a:pPr marL="285750" indent="-285750">
              <a:spcAft>
                <a:spcPts val="1800"/>
              </a:spcAft>
              <a:buFont typeface="Arial" panose="020B0604020202020204" pitchFamily="34" charset="0"/>
              <a:buChar char="•"/>
            </a:pPr>
            <a:r>
              <a:rPr lang="en-US" sz="2300" dirty="0">
                <a:solidFill>
                  <a:schemeClr val="bg1"/>
                </a:solidFill>
                <a:latin typeface="Inter" panose="02000503000000020004" pitchFamily="2" charset="0"/>
                <a:ea typeface="Inter" panose="02000503000000020004" pitchFamily="2" charset="0"/>
                <a:cs typeface="Calibri" panose="020F0502020204030204" pitchFamily="34" charset="0"/>
              </a:rPr>
              <a:t>Everyone has the right to life, liberty and security of person.</a:t>
            </a:r>
          </a:p>
          <a:p>
            <a:pPr marL="285750" indent="-285750">
              <a:spcAft>
                <a:spcPts val="1800"/>
              </a:spcAft>
              <a:buFont typeface="Arial" panose="020B0604020202020204" pitchFamily="34" charset="0"/>
              <a:buChar char="•"/>
            </a:pPr>
            <a:r>
              <a:rPr lang="en-US" sz="2300" dirty="0">
                <a:solidFill>
                  <a:schemeClr val="bg1"/>
                </a:solidFill>
                <a:latin typeface="Inter" panose="02000503000000020004" pitchFamily="2" charset="0"/>
                <a:ea typeface="Inter" panose="02000503000000020004" pitchFamily="2" charset="0"/>
                <a:cs typeface="Calibri" panose="020F0502020204030204" pitchFamily="34" charset="0"/>
              </a:rPr>
              <a:t>No one shall be held in slavery or servitude.</a:t>
            </a:r>
          </a:p>
          <a:p>
            <a:pPr marL="285750" indent="-285750">
              <a:spcAft>
                <a:spcPts val="1800"/>
              </a:spcAft>
              <a:buFont typeface="Arial" panose="020B0604020202020204" pitchFamily="34" charset="0"/>
              <a:buChar char="•"/>
            </a:pPr>
            <a:r>
              <a:rPr lang="en-US" sz="2300" dirty="0">
                <a:solidFill>
                  <a:schemeClr val="bg1"/>
                </a:solidFill>
                <a:latin typeface="Inter" panose="02000503000000020004" pitchFamily="2" charset="0"/>
                <a:ea typeface="Inter" panose="02000503000000020004" pitchFamily="2" charset="0"/>
                <a:cs typeface="Calibri" panose="020F0502020204030204" pitchFamily="34" charset="0"/>
              </a:rPr>
              <a:t>Everyone has the right to freedom of thought, conscience and religion.</a:t>
            </a:r>
          </a:p>
          <a:p>
            <a:pPr marL="285750" indent="-285750">
              <a:spcAft>
                <a:spcPts val="1800"/>
              </a:spcAft>
              <a:buFont typeface="Arial" panose="020B0604020202020204" pitchFamily="34" charset="0"/>
              <a:buChar char="•"/>
            </a:pPr>
            <a:r>
              <a:rPr lang="en-US" sz="2300" dirty="0">
                <a:solidFill>
                  <a:schemeClr val="bg1"/>
                </a:solidFill>
                <a:latin typeface="Inter" panose="02000503000000020004" pitchFamily="2" charset="0"/>
                <a:ea typeface="Inter" panose="02000503000000020004" pitchFamily="2" charset="0"/>
                <a:cs typeface="Calibri" panose="020F0502020204030204" pitchFamily="34" charset="0"/>
              </a:rPr>
              <a:t>Everyone has the right to freedom of opinion and expression.</a:t>
            </a:r>
            <a:endParaRPr lang="en-AU" sz="2300" dirty="0"/>
          </a:p>
        </p:txBody>
      </p:sp>
      <p:sp>
        <p:nvSpPr>
          <p:cNvPr id="3" name="TextBox 2">
            <a:extLst>
              <a:ext uri="{FF2B5EF4-FFF2-40B4-BE49-F238E27FC236}">
                <a16:creationId xmlns:a16="http://schemas.microsoft.com/office/drawing/2014/main" id="{B9B70DAA-FECA-414A-BA67-3659C1B29CA5}"/>
              </a:ext>
            </a:extLst>
          </p:cNvPr>
          <p:cNvSpPr txBox="1"/>
          <p:nvPr/>
        </p:nvSpPr>
        <p:spPr>
          <a:xfrm>
            <a:off x="810322" y="902331"/>
            <a:ext cx="10399001" cy="584775"/>
          </a:xfrm>
          <a:prstGeom prst="rect">
            <a:avLst/>
          </a:prstGeom>
          <a:noFill/>
        </p:spPr>
        <p:txBody>
          <a:bodyPr wrap="none" rtlCol="0">
            <a:spAutoFit/>
          </a:bodyPr>
          <a:lstStyle/>
          <a:p>
            <a:r>
              <a:rPr lang="en-AU" sz="3200" b="1" dirty="0">
                <a:solidFill>
                  <a:srgbClr val="6680FF"/>
                </a:solidFill>
                <a:latin typeface="Inter" panose="02000503000000020004" pitchFamily="2" charset="0"/>
                <a:ea typeface="Inter" panose="02000503000000020004" pitchFamily="2" charset="0"/>
              </a:rPr>
              <a:t>The UNIVERSAL DECLARATION OF HUMAN RIGHTS</a:t>
            </a:r>
            <a:endParaRPr lang="en-AU" sz="3200" b="1" dirty="0">
              <a:solidFill>
                <a:srgbClr val="484FFF"/>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175599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Props1.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2.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B83C4B-2887-4F18-9CD9-753EB1068D87}">
  <ds:schemaRef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5661967f-e2ac-499a-9bcc-291dead05cda"/>
    <ds:schemaRef ds:uri="77645853-307d-4b05-be0b-9da5414d87e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9228</TotalTime>
  <Words>749</Words>
  <Application>Microsoft Macintosh PowerPoint</Application>
  <PresentationFormat>Widescreen</PresentationFormat>
  <Paragraphs>59</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Quasimoda Bold</vt:lpstr>
      <vt:lpstr>Inter</vt:lpstr>
      <vt:lpstr>Aptos</vt:lpstr>
      <vt:lpstr>Calibri</vt:lpstr>
      <vt:lpstr>Arial</vt:lpstr>
      <vt:lpstr>Inter Light</vt:lpstr>
      <vt:lpstr>Inter Medium</vt:lpstr>
      <vt:lpstr>Aptos Display</vt:lpstr>
      <vt:lpstr>Office Theme</vt:lpstr>
      <vt:lpstr>HUMAN RIGHTS – THE 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2025-02-26T23:10:43Z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