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8"/>
  </p:notesMasterIdLst>
  <p:sldIdLst>
    <p:sldId id="316" r:id="rId5"/>
    <p:sldId id="259" r:id="rId6"/>
    <p:sldId id="332" r:id="rId7"/>
    <p:sldId id="359" r:id="rId8"/>
    <p:sldId id="347" r:id="rId9"/>
    <p:sldId id="360" r:id="rId10"/>
    <p:sldId id="361" r:id="rId11"/>
    <p:sldId id="362" r:id="rId12"/>
    <p:sldId id="330" r:id="rId13"/>
    <p:sldId id="363" r:id="rId14"/>
    <p:sldId id="263" r:id="rId15"/>
    <p:sldId id="298" r:id="rId16"/>
    <p:sldId id="358" r:id="rId17"/>
  </p:sldIdLst>
  <p:sldSz cx="12192000" cy="6858000"/>
  <p:notesSz cx="6858000" cy="9144000"/>
  <p:embeddedFontLst>
    <p:embeddedFont>
      <p:font typeface="Aptos" panose="020B0004020202020204" pitchFamily="34" charset="0"/>
      <p:regular r:id="rId19"/>
      <p:bold r:id="rId20"/>
      <p:italic r:id="rId21"/>
      <p:boldItalic r:id="rId22"/>
    </p:embeddedFont>
    <p:embeddedFont>
      <p:font typeface="Aptos Display" panose="020B0004020202020204" pitchFamily="3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Inter Light" panose="02000503000000020004" pitchFamily="2" charset="0"/>
      <p:regular r:id="rId31"/>
      <p:bold r:id="rId32"/>
      <p:italic r:id="rId33"/>
      <p:boldItalic r:id="rId34"/>
    </p:embeddedFont>
    <p:embeddedFont>
      <p:font typeface="Inter Medium" panose="02000503000000020004" pitchFamily="2" charset="0"/>
      <p:regular r:id="rId35"/>
      <p:bold r:id="rId36"/>
      <p:italic r:id="rId37"/>
      <p:boldItalic r:id="rId38"/>
    </p:embeddedFont>
    <p:embeddedFont>
      <p:font typeface="Quasimoda Bold" pitchFamily="2" charset="77"/>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D2FF"/>
    <a:srgbClr val="6680FF"/>
    <a:srgbClr val="353AC5"/>
    <a:srgbClr val="484FFF"/>
    <a:srgbClr val="2A2F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64"/>
    <p:restoredTop sz="94719"/>
  </p:normalViewPr>
  <p:slideViewPr>
    <p:cSldViewPr snapToGrid="0">
      <p:cViewPr varScale="1">
        <p:scale>
          <a:sx n="147" d="100"/>
          <a:sy n="147" d="100"/>
        </p:scale>
        <p:origin x="13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e Armsberry" userId="f8fef281-f395-4cac-91a1-46dac0566877" providerId="ADAL" clId="{4787CF40-B54A-804E-A540-B5CBA1554ABE}"/>
    <pc:docChg chg="undo redo custSel addSld delSld modSld sldOrd">
      <pc:chgData name="Nate Armsberry" userId="f8fef281-f395-4cac-91a1-46dac0566877" providerId="ADAL" clId="{4787CF40-B54A-804E-A540-B5CBA1554ABE}" dt="2025-01-28T23:46:33.217" v="973" actId="2696"/>
      <pc:docMkLst>
        <pc:docMk/>
      </pc:docMkLst>
      <pc:sldChg chg="addSp delSp modSp mod ord modNotesTx">
        <pc:chgData name="Nate Armsberry" userId="f8fef281-f395-4cac-91a1-46dac0566877" providerId="ADAL" clId="{4787CF40-B54A-804E-A540-B5CBA1554ABE}" dt="2025-01-28T22:18:44.914" v="207" actId="6549"/>
        <pc:sldMkLst>
          <pc:docMk/>
          <pc:sldMk cId="344580850" sldId="259"/>
        </pc:sldMkLst>
        <pc:spChg chg="mod">
          <ac:chgData name="Nate Armsberry" userId="f8fef281-f395-4cac-91a1-46dac0566877" providerId="ADAL" clId="{4787CF40-B54A-804E-A540-B5CBA1554ABE}" dt="2025-01-28T22:18:18.889" v="202" actId="20577"/>
          <ac:spMkLst>
            <pc:docMk/>
            <pc:sldMk cId="344580850" sldId="259"/>
            <ac:spMk id="7" creationId="{ECB3519C-695A-7649-B1C5-D7CE0DDBEC9C}"/>
          </ac:spMkLst>
        </pc:spChg>
        <pc:spChg chg="mod">
          <ac:chgData name="Nate Armsberry" userId="f8fef281-f395-4cac-91a1-46dac0566877" providerId="ADAL" clId="{4787CF40-B54A-804E-A540-B5CBA1554ABE}" dt="2025-01-28T22:15:58.841" v="147" actId="21"/>
          <ac:spMkLst>
            <pc:docMk/>
            <pc:sldMk cId="344580850" sldId="259"/>
            <ac:spMk id="8" creationId="{09470801-E1F1-A04A-9203-F41B2C314B42}"/>
          </ac:spMkLst>
        </pc:spChg>
        <pc:picChg chg="del">
          <ac:chgData name="Nate Armsberry" userId="f8fef281-f395-4cac-91a1-46dac0566877" providerId="ADAL" clId="{4787CF40-B54A-804E-A540-B5CBA1554ABE}" dt="2025-01-28T22:14:58.115" v="102" actId="478"/>
          <ac:picMkLst>
            <pc:docMk/>
            <pc:sldMk cId="344580850" sldId="259"/>
            <ac:picMk id="2" creationId="{91FFBA94-230D-714A-8114-E931EF683EC8}"/>
          </ac:picMkLst>
        </pc:picChg>
        <pc:picChg chg="add mod">
          <ac:chgData name="Nate Armsberry" userId="f8fef281-f395-4cac-91a1-46dac0566877" providerId="ADAL" clId="{4787CF40-B54A-804E-A540-B5CBA1554ABE}" dt="2025-01-28T22:13:26.784" v="75" actId="571"/>
          <ac:picMkLst>
            <pc:docMk/>
            <pc:sldMk cId="344580850" sldId="259"/>
            <ac:picMk id="9" creationId="{80727B6E-7371-0B4E-8621-DBB9AFB306DA}"/>
          </ac:picMkLst>
        </pc:picChg>
        <pc:picChg chg="add mod">
          <ac:chgData name="Nate Armsberry" userId="f8fef281-f395-4cac-91a1-46dac0566877" providerId="ADAL" clId="{4787CF40-B54A-804E-A540-B5CBA1554ABE}" dt="2025-01-28T22:15:01.570" v="103" actId="1076"/>
          <ac:picMkLst>
            <pc:docMk/>
            <pc:sldMk cId="344580850" sldId="259"/>
            <ac:picMk id="1026" creationId="{F594A5DC-E80A-DC4B-985B-5372488AAD45}"/>
          </ac:picMkLst>
        </pc:picChg>
      </pc:sldChg>
      <pc:sldChg chg="del">
        <pc:chgData name="Nate Armsberry" userId="f8fef281-f395-4cac-91a1-46dac0566877" providerId="ADAL" clId="{4787CF40-B54A-804E-A540-B5CBA1554ABE}" dt="2025-01-28T23:46:33.217" v="973" actId="2696"/>
        <pc:sldMkLst>
          <pc:docMk/>
          <pc:sldMk cId="56837992" sldId="261"/>
        </pc:sldMkLst>
      </pc:sldChg>
      <pc:sldChg chg="addSp delSp modSp mod ord">
        <pc:chgData name="Nate Armsberry" userId="f8fef281-f395-4cac-91a1-46dac0566877" providerId="ADAL" clId="{4787CF40-B54A-804E-A540-B5CBA1554ABE}" dt="2025-01-28T23:38:23.900" v="972" actId="20577"/>
        <pc:sldMkLst>
          <pc:docMk/>
          <pc:sldMk cId="3538741190" sldId="263"/>
        </pc:sldMkLst>
        <pc:spChg chg="mod">
          <ac:chgData name="Nate Armsberry" userId="f8fef281-f395-4cac-91a1-46dac0566877" providerId="ADAL" clId="{4787CF40-B54A-804E-A540-B5CBA1554ABE}" dt="2025-01-28T23:38:23.900" v="972" actId="20577"/>
          <ac:spMkLst>
            <pc:docMk/>
            <pc:sldMk cId="3538741190" sldId="263"/>
            <ac:spMk id="5" creationId="{8EC4258B-8233-E84F-854D-CC91DDA4F35B}"/>
          </ac:spMkLst>
        </pc:spChg>
        <pc:picChg chg="del">
          <ac:chgData name="Nate Armsberry" userId="f8fef281-f395-4cac-91a1-46dac0566877" providerId="ADAL" clId="{4787CF40-B54A-804E-A540-B5CBA1554ABE}" dt="2025-01-28T23:38:02.200" v="962" actId="478"/>
          <ac:picMkLst>
            <pc:docMk/>
            <pc:sldMk cId="3538741190" sldId="263"/>
            <ac:picMk id="3" creationId="{ECD561A1-739F-9E48-94F3-F0E1AFB04221}"/>
          </ac:picMkLst>
        </pc:picChg>
        <pc:picChg chg="add mod">
          <ac:chgData name="Nate Armsberry" userId="f8fef281-f395-4cac-91a1-46dac0566877" providerId="ADAL" clId="{4787CF40-B54A-804E-A540-B5CBA1554ABE}" dt="2025-01-28T23:38:12.601" v="965" actId="1076"/>
          <ac:picMkLst>
            <pc:docMk/>
            <pc:sldMk cId="3538741190" sldId="263"/>
            <ac:picMk id="6" creationId="{08BCEBA5-FDC8-1549-9A3B-013F6AAF9352}"/>
          </ac:picMkLst>
        </pc:picChg>
      </pc:sldChg>
      <pc:sldChg chg="del">
        <pc:chgData name="Nate Armsberry" userId="f8fef281-f395-4cac-91a1-46dac0566877" providerId="ADAL" clId="{4787CF40-B54A-804E-A540-B5CBA1554ABE}" dt="2025-01-28T23:46:33.217" v="973" actId="2696"/>
        <pc:sldMkLst>
          <pc:docMk/>
          <pc:sldMk cId="3079141527" sldId="270"/>
        </pc:sldMkLst>
      </pc:sldChg>
      <pc:sldChg chg="del">
        <pc:chgData name="Nate Armsberry" userId="f8fef281-f395-4cac-91a1-46dac0566877" providerId="ADAL" clId="{4787CF40-B54A-804E-A540-B5CBA1554ABE}" dt="2025-01-28T23:46:33.217" v="973" actId="2696"/>
        <pc:sldMkLst>
          <pc:docMk/>
          <pc:sldMk cId="1437139007" sldId="275"/>
        </pc:sldMkLst>
      </pc:sldChg>
      <pc:sldChg chg="del">
        <pc:chgData name="Nate Armsberry" userId="f8fef281-f395-4cac-91a1-46dac0566877" providerId="ADAL" clId="{4787CF40-B54A-804E-A540-B5CBA1554ABE}" dt="2025-01-28T23:46:33.217" v="973" actId="2696"/>
        <pc:sldMkLst>
          <pc:docMk/>
          <pc:sldMk cId="352852625" sldId="279"/>
        </pc:sldMkLst>
      </pc:sldChg>
      <pc:sldChg chg="del">
        <pc:chgData name="Nate Armsberry" userId="f8fef281-f395-4cac-91a1-46dac0566877" providerId="ADAL" clId="{4787CF40-B54A-804E-A540-B5CBA1554ABE}" dt="2025-01-28T23:46:33.217" v="973" actId="2696"/>
        <pc:sldMkLst>
          <pc:docMk/>
          <pc:sldMk cId="1527028114" sldId="281"/>
        </pc:sldMkLst>
      </pc:sldChg>
      <pc:sldChg chg="del">
        <pc:chgData name="Nate Armsberry" userId="f8fef281-f395-4cac-91a1-46dac0566877" providerId="ADAL" clId="{4787CF40-B54A-804E-A540-B5CBA1554ABE}" dt="2025-01-28T23:46:33.217" v="973" actId="2696"/>
        <pc:sldMkLst>
          <pc:docMk/>
          <pc:sldMk cId="2623468426" sldId="314"/>
        </pc:sldMkLst>
      </pc:sldChg>
      <pc:sldChg chg="modSp mod">
        <pc:chgData name="Nate Armsberry" userId="f8fef281-f395-4cac-91a1-46dac0566877" providerId="ADAL" clId="{4787CF40-B54A-804E-A540-B5CBA1554ABE}" dt="2025-01-28T22:03:57.375" v="69" actId="20577"/>
        <pc:sldMkLst>
          <pc:docMk/>
          <pc:sldMk cId="1063072475" sldId="316"/>
        </pc:sldMkLst>
        <pc:spChg chg="mod">
          <ac:chgData name="Nate Armsberry" userId="f8fef281-f395-4cac-91a1-46dac0566877" providerId="ADAL" clId="{4787CF40-B54A-804E-A540-B5CBA1554ABE}" dt="2025-01-28T22:03:24.636" v="30" actId="20577"/>
          <ac:spMkLst>
            <pc:docMk/>
            <pc:sldMk cId="1063072475" sldId="316"/>
            <ac:spMk id="2" creationId="{37FB4868-8642-4832-6944-D2B7F5DCE22A}"/>
          </ac:spMkLst>
        </pc:spChg>
        <pc:spChg chg="mod">
          <ac:chgData name="Nate Armsberry" userId="f8fef281-f395-4cac-91a1-46dac0566877" providerId="ADAL" clId="{4787CF40-B54A-804E-A540-B5CBA1554ABE}" dt="2025-01-28T22:03:57.375" v="69" actId="20577"/>
          <ac:spMkLst>
            <pc:docMk/>
            <pc:sldMk cId="1063072475" sldId="316"/>
            <ac:spMk id="7" creationId="{67B9C675-171F-7746-9B11-81B5DE122A23}"/>
          </ac:spMkLst>
        </pc:spChg>
      </pc:sldChg>
      <pc:sldChg chg="del">
        <pc:chgData name="Nate Armsberry" userId="f8fef281-f395-4cac-91a1-46dac0566877" providerId="ADAL" clId="{4787CF40-B54A-804E-A540-B5CBA1554ABE}" dt="2025-01-28T23:46:33.217" v="973" actId="2696"/>
        <pc:sldMkLst>
          <pc:docMk/>
          <pc:sldMk cId="684135696" sldId="329"/>
        </pc:sldMkLst>
      </pc:sldChg>
      <pc:sldChg chg="modSp mod ord">
        <pc:chgData name="Nate Armsberry" userId="f8fef281-f395-4cac-91a1-46dac0566877" providerId="ADAL" clId="{4787CF40-B54A-804E-A540-B5CBA1554ABE}" dt="2025-01-28T23:31:07.550" v="911" actId="20577"/>
        <pc:sldMkLst>
          <pc:docMk/>
          <pc:sldMk cId="3208037075" sldId="330"/>
        </pc:sldMkLst>
        <pc:spChg chg="mod">
          <ac:chgData name="Nate Armsberry" userId="f8fef281-f395-4cac-91a1-46dac0566877" providerId="ADAL" clId="{4787CF40-B54A-804E-A540-B5CBA1554ABE}" dt="2025-01-28T23:31:03.355" v="908" actId="20577"/>
          <ac:spMkLst>
            <pc:docMk/>
            <pc:sldMk cId="3208037075" sldId="330"/>
            <ac:spMk id="3" creationId="{70FB803F-B376-22DE-710F-147422FF045C}"/>
          </ac:spMkLst>
        </pc:spChg>
        <pc:spChg chg="mod">
          <ac:chgData name="Nate Armsberry" userId="f8fef281-f395-4cac-91a1-46dac0566877" providerId="ADAL" clId="{4787CF40-B54A-804E-A540-B5CBA1554ABE}" dt="2025-01-28T23:31:07.550" v="911" actId="20577"/>
          <ac:spMkLst>
            <pc:docMk/>
            <pc:sldMk cId="3208037075" sldId="330"/>
            <ac:spMk id="7" creationId="{843CD8F0-31F4-8298-8548-834806D18F6F}"/>
          </ac:spMkLst>
        </pc:spChg>
      </pc:sldChg>
      <pc:sldChg chg="del">
        <pc:chgData name="Nate Armsberry" userId="f8fef281-f395-4cac-91a1-46dac0566877" providerId="ADAL" clId="{4787CF40-B54A-804E-A540-B5CBA1554ABE}" dt="2025-01-28T23:46:33.217" v="973" actId="2696"/>
        <pc:sldMkLst>
          <pc:docMk/>
          <pc:sldMk cId="3175599261" sldId="331"/>
        </pc:sldMkLst>
      </pc:sldChg>
      <pc:sldChg chg="addSp delSp modSp mod">
        <pc:chgData name="Nate Armsberry" userId="f8fef281-f395-4cac-91a1-46dac0566877" providerId="ADAL" clId="{4787CF40-B54A-804E-A540-B5CBA1554ABE}" dt="2025-01-28T22:27:48.046" v="219"/>
        <pc:sldMkLst>
          <pc:docMk/>
          <pc:sldMk cId="1160570302" sldId="332"/>
        </pc:sldMkLst>
        <pc:spChg chg="mod">
          <ac:chgData name="Nate Armsberry" userId="f8fef281-f395-4cac-91a1-46dac0566877" providerId="ADAL" clId="{4787CF40-B54A-804E-A540-B5CBA1554ABE}" dt="2025-01-28T22:27:34.463" v="218" actId="20577"/>
          <ac:spMkLst>
            <pc:docMk/>
            <pc:sldMk cId="1160570302" sldId="332"/>
            <ac:spMk id="4" creationId="{A2776969-A803-A446-AA24-A4D0C4EEA357}"/>
          </ac:spMkLst>
        </pc:spChg>
        <pc:picChg chg="add mod">
          <ac:chgData name="Nate Armsberry" userId="f8fef281-f395-4cac-91a1-46dac0566877" providerId="ADAL" clId="{4787CF40-B54A-804E-A540-B5CBA1554ABE}" dt="2025-01-28T22:27:48.046" v="219"/>
          <ac:picMkLst>
            <pc:docMk/>
            <pc:sldMk cId="1160570302" sldId="332"/>
            <ac:picMk id="2" creationId="{358AEDB7-81F4-4B42-9A0A-7BBADE835473}"/>
          </ac:picMkLst>
        </pc:picChg>
        <pc:picChg chg="del">
          <ac:chgData name="Nate Armsberry" userId="f8fef281-f395-4cac-91a1-46dac0566877" providerId="ADAL" clId="{4787CF40-B54A-804E-A540-B5CBA1554ABE}" dt="2025-01-28T22:27:30.810" v="212" actId="478"/>
          <ac:picMkLst>
            <pc:docMk/>
            <pc:sldMk cId="1160570302" sldId="332"/>
            <ac:picMk id="14" creationId="{21AC413D-014D-0F4C-8343-6BB56016A1A7}"/>
          </ac:picMkLst>
        </pc:picChg>
      </pc:sldChg>
      <pc:sldChg chg="modSp mod ord modNotesTx">
        <pc:chgData name="Nate Armsberry" userId="f8fef281-f395-4cac-91a1-46dac0566877" providerId="ADAL" clId="{4787CF40-B54A-804E-A540-B5CBA1554ABE}" dt="2025-01-28T22:33:56.244" v="386" actId="20577"/>
        <pc:sldMkLst>
          <pc:docMk/>
          <pc:sldMk cId="1102048258" sldId="347"/>
        </pc:sldMkLst>
        <pc:spChg chg="mod">
          <ac:chgData name="Nate Armsberry" userId="f8fef281-f395-4cac-91a1-46dac0566877" providerId="ADAL" clId="{4787CF40-B54A-804E-A540-B5CBA1554ABE}" dt="2025-01-28T22:33:48.114" v="383" actId="1076"/>
          <ac:spMkLst>
            <pc:docMk/>
            <pc:sldMk cId="1102048258" sldId="347"/>
            <ac:spMk id="7" creationId="{B815EE79-A997-494B-B726-B707045988BB}"/>
          </ac:spMkLst>
        </pc:spChg>
      </pc:sldChg>
      <pc:sldChg chg="del">
        <pc:chgData name="Nate Armsberry" userId="f8fef281-f395-4cac-91a1-46dac0566877" providerId="ADAL" clId="{4787CF40-B54A-804E-A540-B5CBA1554ABE}" dt="2025-01-28T23:46:33.217" v="973" actId="2696"/>
        <pc:sldMkLst>
          <pc:docMk/>
          <pc:sldMk cId="3066377405" sldId="348"/>
        </pc:sldMkLst>
      </pc:sldChg>
      <pc:sldChg chg="del">
        <pc:chgData name="Nate Armsberry" userId="f8fef281-f395-4cac-91a1-46dac0566877" providerId="ADAL" clId="{4787CF40-B54A-804E-A540-B5CBA1554ABE}" dt="2025-01-28T23:46:33.217" v="973" actId="2696"/>
        <pc:sldMkLst>
          <pc:docMk/>
          <pc:sldMk cId="550802466" sldId="349"/>
        </pc:sldMkLst>
      </pc:sldChg>
      <pc:sldChg chg="del">
        <pc:chgData name="Nate Armsberry" userId="f8fef281-f395-4cac-91a1-46dac0566877" providerId="ADAL" clId="{4787CF40-B54A-804E-A540-B5CBA1554ABE}" dt="2025-01-28T23:46:33.217" v="973" actId="2696"/>
        <pc:sldMkLst>
          <pc:docMk/>
          <pc:sldMk cId="1098321169" sldId="350"/>
        </pc:sldMkLst>
      </pc:sldChg>
      <pc:sldChg chg="del">
        <pc:chgData name="Nate Armsberry" userId="f8fef281-f395-4cac-91a1-46dac0566877" providerId="ADAL" clId="{4787CF40-B54A-804E-A540-B5CBA1554ABE}" dt="2025-01-28T23:46:33.217" v="973" actId="2696"/>
        <pc:sldMkLst>
          <pc:docMk/>
          <pc:sldMk cId="2064388707" sldId="351"/>
        </pc:sldMkLst>
      </pc:sldChg>
      <pc:sldChg chg="del">
        <pc:chgData name="Nate Armsberry" userId="f8fef281-f395-4cac-91a1-46dac0566877" providerId="ADAL" clId="{4787CF40-B54A-804E-A540-B5CBA1554ABE}" dt="2025-01-28T23:46:33.217" v="973" actId="2696"/>
        <pc:sldMkLst>
          <pc:docMk/>
          <pc:sldMk cId="1612349926" sldId="352"/>
        </pc:sldMkLst>
      </pc:sldChg>
      <pc:sldChg chg="del">
        <pc:chgData name="Nate Armsberry" userId="f8fef281-f395-4cac-91a1-46dac0566877" providerId="ADAL" clId="{4787CF40-B54A-804E-A540-B5CBA1554ABE}" dt="2025-01-28T23:46:33.217" v="973" actId="2696"/>
        <pc:sldMkLst>
          <pc:docMk/>
          <pc:sldMk cId="3358477346" sldId="353"/>
        </pc:sldMkLst>
      </pc:sldChg>
      <pc:sldChg chg="addSp delSp modSp add mod ord modNotesTx">
        <pc:chgData name="Nate Armsberry" userId="f8fef281-f395-4cac-91a1-46dac0566877" providerId="ADAL" clId="{4787CF40-B54A-804E-A540-B5CBA1554ABE}" dt="2025-01-28T22:40:25.905" v="432" actId="113"/>
        <pc:sldMkLst>
          <pc:docMk/>
          <pc:sldMk cId="149339571" sldId="359"/>
        </pc:sldMkLst>
        <pc:spChg chg="mod">
          <ac:chgData name="Nate Armsberry" userId="f8fef281-f395-4cac-91a1-46dac0566877" providerId="ADAL" clId="{4787CF40-B54A-804E-A540-B5CBA1554ABE}" dt="2025-01-28T22:38:56.831" v="426" actId="1076"/>
          <ac:spMkLst>
            <pc:docMk/>
            <pc:sldMk cId="149339571" sldId="359"/>
            <ac:spMk id="7" creationId="{ECB3519C-695A-7649-B1C5-D7CE0DDBEC9C}"/>
          </ac:spMkLst>
        </pc:spChg>
        <pc:spChg chg="mod">
          <ac:chgData name="Nate Armsberry" userId="f8fef281-f395-4cac-91a1-46dac0566877" providerId="ADAL" clId="{4787CF40-B54A-804E-A540-B5CBA1554ABE}" dt="2025-01-28T22:38:00.043" v="416" actId="20577"/>
          <ac:spMkLst>
            <pc:docMk/>
            <pc:sldMk cId="149339571" sldId="359"/>
            <ac:spMk id="8" creationId="{09470801-E1F1-A04A-9203-F41B2C314B42}"/>
          </ac:spMkLst>
        </pc:spChg>
        <pc:picChg chg="add mod">
          <ac:chgData name="Nate Armsberry" userId="f8fef281-f395-4cac-91a1-46dac0566877" providerId="ADAL" clId="{4787CF40-B54A-804E-A540-B5CBA1554ABE}" dt="2025-01-28T22:37:55.631" v="405" actId="1076"/>
          <ac:picMkLst>
            <pc:docMk/>
            <pc:sldMk cId="149339571" sldId="359"/>
            <ac:picMk id="2" creationId="{46DB29F1-0B0A-4B43-9128-CEF98C3B574D}"/>
          </ac:picMkLst>
        </pc:picChg>
        <pc:picChg chg="mod">
          <ac:chgData name="Nate Armsberry" userId="f8fef281-f395-4cac-91a1-46dac0566877" providerId="ADAL" clId="{4787CF40-B54A-804E-A540-B5CBA1554ABE}" dt="2025-01-28T22:39:02.029" v="428" actId="1076"/>
          <ac:picMkLst>
            <pc:docMk/>
            <pc:sldMk cId="149339571" sldId="359"/>
            <ac:picMk id="6" creationId="{4A25FD94-119A-61C5-5144-2C92AA852E38}"/>
          </ac:picMkLst>
        </pc:picChg>
        <pc:picChg chg="del">
          <ac:chgData name="Nate Armsberry" userId="f8fef281-f395-4cac-91a1-46dac0566877" providerId="ADAL" clId="{4787CF40-B54A-804E-A540-B5CBA1554ABE}" dt="2025-01-28T22:36:44.347" v="389" actId="478"/>
          <ac:picMkLst>
            <pc:docMk/>
            <pc:sldMk cId="149339571" sldId="359"/>
            <ac:picMk id="1026" creationId="{F594A5DC-E80A-DC4B-985B-5372488AAD45}"/>
          </ac:picMkLst>
        </pc:picChg>
      </pc:sldChg>
      <pc:sldChg chg="addSp delSp modSp add mod ord modNotesTx">
        <pc:chgData name="Nate Armsberry" userId="f8fef281-f395-4cac-91a1-46dac0566877" providerId="ADAL" clId="{4787CF40-B54A-804E-A540-B5CBA1554ABE}" dt="2025-01-28T23:11:42.695" v="680" actId="313"/>
        <pc:sldMkLst>
          <pc:docMk/>
          <pc:sldMk cId="1984233693" sldId="360"/>
        </pc:sldMkLst>
        <pc:spChg chg="mod">
          <ac:chgData name="Nate Armsberry" userId="f8fef281-f395-4cac-91a1-46dac0566877" providerId="ADAL" clId="{4787CF40-B54A-804E-A540-B5CBA1554ABE}" dt="2025-01-28T23:04:05.678" v="662" actId="1076"/>
          <ac:spMkLst>
            <pc:docMk/>
            <pc:sldMk cId="1984233693" sldId="360"/>
            <ac:spMk id="7" creationId="{ECB3519C-695A-7649-B1C5-D7CE0DDBEC9C}"/>
          </ac:spMkLst>
        </pc:spChg>
        <pc:spChg chg="mod">
          <ac:chgData name="Nate Armsberry" userId="f8fef281-f395-4cac-91a1-46dac0566877" providerId="ADAL" clId="{4787CF40-B54A-804E-A540-B5CBA1554ABE}" dt="2025-01-28T23:11:42.695" v="680" actId="313"/>
          <ac:spMkLst>
            <pc:docMk/>
            <pc:sldMk cId="1984233693" sldId="360"/>
            <ac:spMk id="8" creationId="{09470801-E1F1-A04A-9203-F41B2C314B42}"/>
          </ac:spMkLst>
        </pc:spChg>
        <pc:picChg chg="del">
          <ac:chgData name="Nate Armsberry" userId="f8fef281-f395-4cac-91a1-46dac0566877" providerId="ADAL" clId="{4787CF40-B54A-804E-A540-B5CBA1554ABE}" dt="2025-01-28T22:51:33.836" v="436" actId="478"/>
          <ac:picMkLst>
            <pc:docMk/>
            <pc:sldMk cId="1984233693" sldId="360"/>
            <ac:picMk id="2" creationId="{46DB29F1-0B0A-4B43-9128-CEF98C3B574D}"/>
          </ac:picMkLst>
        </pc:picChg>
        <pc:picChg chg="mod">
          <ac:chgData name="Nate Armsberry" userId="f8fef281-f395-4cac-91a1-46dac0566877" providerId="ADAL" clId="{4787CF40-B54A-804E-A540-B5CBA1554ABE}" dt="2025-01-28T23:03:15.748" v="652" actId="1076"/>
          <ac:picMkLst>
            <pc:docMk/>
            <pc:sldMk cId="1984233693" sldId="360"/>
            <ac:picMk id="6" creationId="{4A25FD94-119A-61C5-5144-2C92AA852E38}"/>
          </ac:picMkLst>
        </pc:picChg>
        <pc:picChg chg="add del mod">
          <ac:chgData name="Nate Armsberry" userId="f8fef281-f395-4cac-91a1-46dac0566877" providerId="ADAL" clId="{4787CF40-B54A-804E-A540-B5CBA1554ABE}" dt="2025-01-28T23:02:44.343" v="644" actId="478"/>
          <ac:picMkLst>
            <pc:docMk/>
            <pc:sldMk cId="1984233693" sldId="360"/>
            <ac:picMk id="9" creationId="{224A04D9-0696-AD4C-8704-B09B03513737}"/>
          </ac:picMkLst>
        </pc:picChg>
        <pc:picChg chg="add mod">
          <ac:chgData name="Nate Armsberry" userId="f8fef281-f395-4cac-91a1-46dac0566877" providerId="ADAL" clId="{4787CF40-B54A-804E-A540-B5CBA1554ABE}" dt="2025-01-28T22:52:48.861" v="444" actId="1076"/>
          <ac:picMkLst>
            <pc:docMk/>
            <pc:sldMk cId="1984233693" sldId="360"/>
            <ac:picMk id="3074" creationId="{6EAE1846-6F48-AD42-BFE8-BEEFB875ADBE}"/>
          </ac:picMkLst>
        </pc:picChg>
      </pc:sldChg>
      <pc:sldChg chg="addSp delSp modSp add mod">
        <pc:chgData name="Nate Armsberry" userId="f8fef281-f395-4cac-91a1-46dac0566877" providerId="ADAL" clId="{4787CF40-B54A-804E-A540-B5CBA1554ABE}" dt="2025-01-28T23:21:27.002" v="831" actId="1037"/>
        <pc:sldMkLst>
          <pc:docMk/>
          <pc:sldMk cId="2580454397" sldId="361"/>
        </pc:sldMkLst>
        <pc:spChg chg="mod">
          <ac:chgData name="Nate Armsberry" userId="f8fef281-f395-4cac-91a1-46dac0566877" providerId="ADAL" clId="{4787CF40-B54A-804E-A540-B5CBA1554ABE}" dt="2025-01-28T23:19:40.453" v="798" actId="207"/>
          <ac:spMkLst>
            <pc:docMk/>
            <pc:sldMk cId="2580454397" sldId="361"/>
            <ac:spMk id="7" creationId="{ECB3519C-695A-7649-B1C5-D7CE0DDBEC9C}"/>
          </ac:spMkLst>
        </pc:spChg>
        <pc:spChg chg="mod">
          <ac:chgData name="Nate Armsberry" userId="f8fef281-f395-4cac-91a1-46dac0566877" providerId="ADAL" clId="{4787CF40-B54A-804E-A540-B5CBA1554ABE}" dt="2025-01-28T23:21:27.002" v="831" actId="1037"/>
          <ac:spMkLst>
            <pc:docMk/>
            <pc:sldMk cId="2580454397" sldId="361"/>
            <ac:spMk id="8" creationId="{09470801-E1F1-A04A-9203-F41B2C314B42}"/>
          </ac:spMkLst>
        </pc:spChg>
        <pc:picChg chg="add del mod">
          <ac:chgData name="Nate Armsberry" userId="f8fef281-f395-4cac-91a1-46dac0566877" providerId="ADAL" clId="{4787CF40-B54A-804E-A540-B5CBA1554ABE}" dt="2025-01-28T23:15:33.270" v="685" actId="478"/>
          <ac:picMkLst>
            <pc:docMk/>
            <pc:sldMk cId="2580454397" sldId="361"/>
            <ac:picMk id="3" creationId="{795DEBEE-A5E0-664F-8B2B-428A5A6F547B}"/>
          </ac:picMkLst>
        </pc:picChg>
        <pc:picChg chg="mod">
          <ac:chgData name="Nate Armsberry" userId="f8fef281-f395-4cac-91a1-46dac0566877" providerId="ADAL" clId="{4787CF40-B54A-804E-A540-B5CBA1554ABE}" dt="2025-01-28T23:19:22.061" v="796" actId="1076"/>
          <ac:picMkLst>
            <pc:docMk/>
            <pc:sldMk cId="2580454397" sldId="361"/>
            <ac:picMk id="6" creationId="{4A25FD94-119A-61C5-5144-2C92AA852E38}"/>
          </ac:picMkLst>
        </pc:picChg>
        <pc:picChg chg="add mod">
          <ac:chgData name="Nate Armsberry" userId="f8fef281-f395-4cac-91a1-46dac0566877" providerId="ADAL" clId="{4787CF40-B54A-804E-A540-B5CBA1554ABE}" dt="2025-01-28T23:21:22.258" v="813" actId="1076"/>
          <ac:picMkLst>
            <pc:docMk/>
            <pc:sldMk cId="2580454397" sldId="361"/>
            <ac:picMk id="9" creationId="{9EFD9542-312E-C84E-B58C-FD7B7CA7B27B}"/>
          </ac:picMkLst>
        </pc:picChg>
        <pc:picChg chg="del">
          <ac:chgData name="Nate Armsberry" userId="f8fef281-f395-4cac-91a1-46dac0566877" providerId="ADAL" clId="{4787CF40-B54A-804E-A540-B5CBA1554ABE}" dt="2025-01-28T23:20:32.513" v="799" actId="478"/>
          <ac:picMkLst>
            <pc:docMk/>
            <pc:sldMk cId="2580454397" sldId="361"/>
            <ac:picMk id="3074" creationId="{6EAE1846-6F48-AD42-BFE8-BEEFB875ADBE}"/>
          </ac:picMkLst>
        </pc:picChg>
      </pc:sldChg>
      <pc:sldChg chg="modSp add mod ord">
        <pc:chgData name="Nate Armsberry" userId="f8fef281-f395-4cac-91a1-46dac0566877" providerId="ADAL" clId="{4787CF40-B54A-804E-A540-B5CBA1554ABE}" dt="2025-01-28T23:30:59.306" v="907" actId="20578"/>
        <pc:sldMkLst>
          <pc:docMk/>
          <pc:sldMk cId="214538065" sldId="362"/>
        </pc:sldMkLst>
        <pc:spChg chg="mod">
          <ac:chgData name="Nate Armsberry" userId="f8fef281-f395-4cac-91a1-46dac0566877" providerId="ADAL" clId="{4787CF40-B54A-804E-A540-B5CBA1554ABE}" dt="2025-01-28T23:30:52.625" v="903" actId="20577"/>
          <ac:spMkLst>
            <pc:docMk/>
            <pc:sldMk cId="214538065" sldId="362"/>
            <ac:spMk id="3" creationId="{70FB803F-B376-22DE-710F-147422FF045C}"/>
          </ac:spMkLst>
        </pc:spChg>
        <pc:spChg chg="mod">
          <ac:chgData name="Nate Armsberry" userId="f8fef281-f395-4cac-91a1-46dac0566877" providerId="ADAL" clId="{4787CF40-B54A-804E-A540-B5CBA1554ABE}" dt="2025-01-28T23:30:55.414" v="906" actId="20577"/>
          <ac:spMkLst>
            <pc:docMk/>
            <pc:sldMk cId="214538065" sldId="362"/>
            <ac:spMk id="7" creationId="{843CD8F0-31F4-8298-8548-834806D18F6F}"/>
          </ac:spMkLst>
        </pc:spChg>
      </pc:sldChg>
      <pc:sldChg chg="modSp add mod">
        <pc:chgData name="Nate Armsberry" userId="f8fef281-f395-4cac-91a1-46dac0566877" providerId="ADAL" clId="{4787CF40-B54A-804E-A540-B5CBA1554ABE}" dt="2025-01-28T23:33:10.633" v="958" actId="1076"/>
        <pc:sldMkLst>
          <pc:docMk/>
          <pc:sldMk cId="2563752224" sldId="363"/>
        </pc:sldMkLst>
        <pc:spChg chg="mod">
          <ac:chgData name="Nate Armsberry" userId="f8fef281-f395-4cac-91a1-46dac0566877" providerId="ADAL" clId="{4787CF40-B54A-804E-A540-B5CBA1554ABE}" dt="2025-01-28T23:33:10.633" v="958" actId="1076"/>
          <ac:spMkLst>
            <pc:docMk/>
            <pc:sldMk cId="2563752224" sldId="363"/>
            <ac:spMk id="3" creationId="{70FB803F-B376-22DE-710F-147422FF045C}"/>
          </ac:spMkLst>
        </pc:spChg>
        <pc:spChg chg="mod">
          <ac:chgData name="Nate Armsberry" userId="f8fef281-f395-4cac-91a1-46dac0566877" providerId="ADAL" clId="{4787CF40-B54A-804E-A540-B5CBA1554ABE}" dt="2025-01-28T23:31:24.822" v="928" actId="20577"/>
          <ac:spMkLst>
            <pc:docMk/>
            <pc:sldMk cId="2563752224" sldId="363"/>
            <ac:spMk id="7" creationId="{843CD8F0-31F4-8298-8548-834806D18F6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94287-7031-0048-928A-42BD124AE288}" type="datetimeFigureOut">
              <a:rPr lang="en-AU" smtClean="0"/>
              <a:t>27/2/2025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2CA7A-6531-2A40-889C-507ED0E3DD59}" type="slidenum">
              <a:rPr lang="en-AU" smtClean="0"/>
              <a:t>‹#›</a:t>
            </a:fld>
            <a:endParaRPr lang="en-AU"/>
          </a:p>
        </p:txBody>
      </p:sp>
    </p:spTree>
    <p:extLst>
      <p:ext uri="{BB962C8B-B14F-4D97-AF65-F5344CB8AC3E}">
        <p14:creationId xmlns:p14="http://schemas.microsoft.com/office/powerpoint/2010/main" val="285317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62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892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11</a:t>
            </a:fld>
            <a:endParaRPr lang="en-AU"/>
          </a:p>
        </p:txBody>
      </p:sp>
    </p:spTree>
    <p:extLst>
      <p:ext uri="{BB962C8B-B14F-4D97-AF65-F5344CB8AC3E}">
        <p14:creationId xmlns:p14="http://schemas.microsoft.com/office/powerpoint/2010/main" val="4229076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12</a:t>
            </a:fld>
            <a:endParaRPr lang="en-AU"/>
          </a:p>
        </p:txBody>
      </p:sp>
    </p:spTree>
    <p:extLst>
      <p:ext uri="{BB962C8B-B14F-4D97-AF65-F5344CB8AC3E}">
        <p14:creationId xmlns:p14="http://schemas.microsoft.com/office/powerpoint/2010/main" val="1798235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Bible </a:t>
            </a:r>
            <a:r>
              <a:rPr lang="en-AU"/>
              <a:t>Translation Copyright Credits</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65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dirty="0">
                <a:solidFill>
                  <a:srgbClr val="6680FF"/>
                </a:solidFill>
                <a:effectLst/>
                <a:latin typeface="Quasimoda Bold" pitchFamily="2" charset="77"/>
                <a:ea typeface="Inter Medium" panose="02000503000000020004" pitchFamily="2" charset="0"/>
                <a:cs typeface="Calibri" panose="020F0502020204030204" pitchFamily="34" charset="0"/>
              </a:rPr>
              <a:t>US Vice President 1965-1969</a:t>
            </a:r>
          </a:p>
          <a:p>
            <a:r>
              <a:rPr lang="en-AU" sz="1800" b="0" dirty="0">
                <a:solidFill>
                  <a:srgbClr val="000000"/>
                </a:solidFill>
                <a:effectLst/>
                <a:latin typeface="Calibri" panose="020F0502020204030204" pitchFamily="34" charset="0"/>
                <a:ea typeface="Times New Roman" panose="02020603050405020304" pitchFamily="18" charset="0"/>
              </a:rPr>
              <a:t>Discuss</a:t>
            </a:r>
            <a:r>
              <a:rPr lang="en-AU" sz="1800" dirty="0">
                <a:solidFill>
                  <a:srgbClr val="000000"/>
                </a:solidFill>
                <a:effectLst/>
                <a:latin typeface="Calibri" panose="020F0502020204030204" pitchFamily="34" charset="0"/>
                <a:ea typeface="Times New Roman" panose="02020603050405020304" pitchFamily="18" charset="0"/>
              </a:rPr>
              <a:t> how important this idea is, and how much it should shape society.</a:t>
            </a:r>
            <a:r>
              <a:rPr lang="en-AU" dirty="0">
                <a:effectLst/>
              </a:rPr>
              <a:t> </a:t>
            </a:r>
            <a:endParaRPr lang="en-AU" sz="1200" b="0" kern="1200" dirty="0">
              <a:solidFill>
                <a:srgbClr val="141413"/>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FBE2CA7A-6531-2A40-889C-507ED0E3DD59}" type="slidenum">
              <a:rPr lang="en-AU" smtClean="0"/>
              <a:t>2</a:t>
            </a:fld>
            <a:endParaRPr lang="en-AU"/>
          </a:p>
        </p:txBody>
      </p:sp>
    </p:spTree>
    <p:extLst>
      <p:ext uri="{BB962C8B-B14F-4D97-AF65-F5344CB8AC3E}">
        <p14:creationId xmlns:p14="http://schemas.microsoft.com/office/powerpoint/2010/main" val="1972702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Content Clip for this lesson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3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Calibri" panose="020F0502020204030204" pitchFamily="34" charset="0"/>
                <a:ea typeface="Times New Roman" panose="02020603050405020304" pitchFamily="18" charset="0"/>
              </a:rPr>
              <a:t>Discuss</a:t>
            </a:r>
            <a:r>
              <a:rPr lang="en-GB" sz="1800" dirty="0">
                <a:effectLst/>
                <a:latin typeface="Calibri" panose="020F0502020204030204" pitchFamily="34" charset="0"/>
                <a:ea typeface="Times New Roman" panose="02020603050405020304" pitchFamily="18" charset="0"/>
              </a:rPr>
              <a:t> what might be “beautiful” about showing care and respect to someone who isn’t successful or powerful by the world’s standards?</a:t>
            </a:r>
            <a:endParaRPr lang="en-AU" sz="1800" dirty="0">
              <a:effectLst/>
              <a:latin typeface="Calibri" panose="020F0502020204030204" pitchFamily="34" charset="0"/>
              <a:ea typeface="Times New Roman" panose="02020603050405020304" pitchFamily="18" charset="0"/>
            </a:endParaRPr>
          </a:p>
          <a:p>
            <a:endParaRPr lang="en-AU" sz="1200" b="0" dirty="0">
              <a:solidFill>
                <a:srgbClr val="6680FF"/>
              </a:solidFill>
              <a:effectLst/>
              <a:latin typeface="Quasimoda Bold" pitchFamily="2" charset="77"/>
              <a:ea typeface="Inter Medium" panose="02000503000000020004" pitchFamily="2"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FBE2CA7A-6531-2A40-889C-507ED0E3DD59}" type="slidenum">
              <a:rPr lang="en-AU" smtClean="0"/>
              <a:t>4</a:t>
            </a:fld>
            <a:endParaRPr lang="en-AU"/>
          </a:p>
        </p:txBody>
      </p:sp>
    </p:spTree>
    <p:extLst>
      <p:ext uri="{BB962C8B-B14F-4D97-AF65-F5344CB8AC3E}">
        <p14:creationId xmlns:p14="http://schemas.microsoft.com/office/powerpoint/2010/main" val="3638248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97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dirty="0">
              <a:solidFill>
                <a:srgbClr val="6680FF"/>
              </a:solidFill>
              <a:effectLst/>
              <a:latin typeface="Quasimoda Bold" pitchFamily="2" charset="77"/>
              <a:ea typeface="Inter Medium" panose="02000503000000020004" pitchFamily="2"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FBE2CA7A-6531-2A40-889C-507ED0E3DD59}" type="slidenum">
              <a:rPr lang="en-AU" smtClean="0"/>
              <a:t>6</a:t>
            </a:fld>
            <a:endParaRPr lang="en-AU"/>
          </a:p>
        </p:txBody>
      </p:sp>
    </p:spTree>
    <p:extLst>
      <p:ext uri="{BB962C8B-B14F-4D97-AF65-F5344CB8AC3E}">
        <p14:creationId xmlns:p14="http://schemas.microsoft.com/office/powerpoint/2010/main" val="1849098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dirty="0">
              <a:solidFill>
                <a:srgbClr val="6680FF"/>
              </a:solidFill>
              <a:effectLst/>
              <a:latin typeface="Quasimoda Bold" pitchFamily="2" charset="77"/>
              <a:ea typeface="Inter Medium" panose="02000503000000020004" pitchFamily="2"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FBE2CA7A-6531-2A40-889C-507ED0E3DD59}" type="slidenum">
              <a:rPr lang="en-AU" smtClean="0"/>
              <a:t>7</a:t>
            </a:fld>
            <a:endParaRPr lang="en-AU"/>
          </a:p>
        </p:txBody>
      </p:sp>
    </p:spTree>
    <p:extLst>
      <p:ext uri="{BB962C8B-B14F-4D97-AF65-F5344CB8AC3E}">
        <p14:creationId xmlns:p14="http://schemas.microsoft.com/office/powerpoint/2010/main" val="1148348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584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24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8B5F-5FBF-C458-A193-9947D6D7A0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9C4841-C386-CBD5-B5A4-373D90304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2BF5BE-2874-ADFA-74F2-E3C7A6797F2D}"/>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67F20AB-2F0C-7A99-DA81-49E5343FC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529FC-7378-A790-2DF2-745625367BE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421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74E3-D332-2280-6454-8A688525D4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991D4B-0AF2-C0D5-536F-01122C0F7A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71F423-2A24-1432-8C02-1BA0C5E1867C}"/>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0A68D845-8414-B67B-8FAE-DD6337613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FB066-BFF5-E118-C291-B240E6E517B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33282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53B3A-951D-CC61-7F2C-BD5436209B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80B6ED-652B-E5D2-2E17-F92D69D1EF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2B66E5-C77A-2FCC-CEEE-7A59F2486C36}"/>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48F35046-C1A4-2455-BD36-E9B924905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9B63A-C231-6202-202E-33FCB59C8C9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4283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D4E9-3C2D-2529-E6B1-DF63C5FC41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796811-2160-6619-F117-393608E001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68DCF4-172D-2211-0AF9-7DC97485B8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5F67BFD3-F01C-C6DB-5B90-871EF7BD7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346D4-74EF-456C-54D5-CF0D6B288C5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215805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C5C-BE4E-F9BB-7461-40FF243E4F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300C95-FF58-1294-2C5B-A27CCBCE45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6EA2B2-F006-8905-3C3D-09CF15168B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7F20A8EA-1875-92B9-C171-3F0E388A3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0C820-070A-FCA8-9DF9-B059BA79559C}"/>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96778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16CC-FDD2-9D1A-5343-E5D62DF99A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FF77DE-640C-E78B-4475-ACF90A3046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8266D7-D8DF-BC24-E19D-35FCEBBBFD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8786B1-8919-7918-FBA1-B09F90B7605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2AA65D4E-151E-F2C5-D999-FDF8F6F90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232C2-1B5A-DD61-30E3-EBB19B7B06E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12372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3BB3-D85D-709E-98BB-69489C598AF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40001C-9A79-7C38-BEB3-EAB27D8EE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B7078F-ADBA-8192-8890-B56045FC60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1B5866-A3A9-7568-AABB-AE8719917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5F8D69-FC6A-6F02-1A41-5FCF00A485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759F425-12A3-1900-A8C1-A5009B514068}"/>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8" name="Footer Placeholder 7">
            <a:extLst>
              <a:ext uri="{FF2B5EF4-FFF2-40B4-BE49-F238E27FC236}">
                <a16:creationId xmlns:a16="http://schemas.microsoft.com/office/drawing/2014/main" id="{3B66AA43-7151-F17A-57AB-458551FE91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039DA-A388-C271-7944-EF226F961C00}"/>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0507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FCCA-0504-48F1-69AF-862873811D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257B325-4A58-580F-1FF0-E7729EFC286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4" name="Footer Placeholder 3">
            <a:extLst>
              <a:ext uri="{FF2B5EF4-FFF2-40B4-BE49-F238E27FC236}">
                <a16:creationId xmlns:a16="http://schemas.microsoft.com/office/drawing/2014/main" id="{8009984B-1BCE-7C88-939D-CCA1509B6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173B1-43DC-4475-CD93-D4351BBCE0A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00987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C4FD9-C8F1-04E0-D801-265AA3316BCF}"/>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3" name="Footer Placeholder 2">
            <a:extLst>
              <a:ext uri="{FF2B5EF4-FFF2-40B4-BE49-F238E27FC236}">
                <a16:creationId xmlns:a16="http://schemas.microsoft.com/office/drawing/2014/main" id="{93229019-268A-6B90-0E1B-86E4E1BFF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945610-63F2-ACF8-7789-865850D1D00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75565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9028-5381-E62B-C144-6AE6F7F7E3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381F61-B777-8A69-AE73-47B1090AE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AD13E7-EABE-B687-2768-5D92C0867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BD4A51-E192-4BF6-DC42-3D041274A845}"/>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E551F08-E680-72F6-C3E4-4B96203EF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A4AD32-708E-0DED-DE38-7DCD373F805B}"/>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539374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017-D0EA-A907-F216-93461AF192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788EB7-EF85-D5E4-5938-834935605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CAC7B-6B55-F14F-843C-E4C646C0F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8F4039-CE96-2017-3CB7-AD2E571675B7}"/>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959D5D7-E635-A31D-008F-C1FF66624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613F9-1154-A11A-399F-D5B184621F6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5647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32C30-1CDD-23D5-3A6F-E258269DD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DAA09C-51BB-4EA3-F31E-33D4CFBE7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5F52EC-94E6-5CEB-5D21-0EAFCB39F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D34E9B6-654F-4777-E09E-CF4CD5E88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42C807-24BB-5935-CFC0-B480D8CAB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0CA69A-A3BD-E648-A3F2-D402748B569F}" type="slidenum">
              <a:rPr lang="en-US" smtClean="0"/>
              <a:t>‹#›</a:t>
            </a:fld>
            <a:endParaRPr lang="en-US"/>
          </a:p>
        </p:txBody>
      </p:sp>
    </p:spTree>
    <p:extLst>
      <p:ext uri="{BB962C8B-B14F-4D97-AF65-F5344CB8AC3E}">
        <p14:creationId xmlns:p14="http://schemas.microsoft.com/office/powerpoint/2010/main" val="1790253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hyperlink" Target="https://publicchristianity.org/video/the-image-of-god-the-future/"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4868-8642-4832-6944-D2B7F5DCE22A}"/>
              </a:ext>
            </a:extLst>
          </p:cNvPr>
          <p:cNvSpPr>
            <a:spLocks noGrp="1"/>
          </p:cNvSpPr>
          <p:nvPr>
            <p:ph type="ctrTitle"/>
          </p:nvPr>
        </p:nvSpPr>
        <p:spPr>
          <a:xfrm>
            <a:off x="1" y="2581759"/>
            <a:ext cx="12192000" cy="1187350"/>
          </a:xfrm>
        </p:spPr>
        <p:txBody>
          <a:bodyPr anchor="ctr">
            <a:noAutofit/>
          </a:bodyPr>
          <a:lstStyle/>
          <a:p>
            <a:pPr>
              <a:spcAft>
                <a:spcPts val="4800"/>
              </a:spcAft>
            </a:pPr>
            <a:r>
              <a:rPr lang="en-US" sz="6400" dirty="0">
                <a:solidFill>
                  <a:schemeClr val="bg1"/>
                </a:solidFill>
                <a:latin typeface="Quasimoda Bold" pitchFamily="2" charset="77"/>
                <a:ea typeface="Helvetica Neue" panose="02000503000000020004" pitchFamily="2" charset="0"/>
                <a:cs typeface="Helvetica Neue" panose="02000503000000020004" pitchFamily="2" charset="0"/>
              </a:rPr>
              <a:t>IMAGE OF GOD (II)</a:t>
            </a:r>
            <a:endParaRPr lang="en-US" sz="6400" dirty="0">
              <a:solidFill>
                <a:srgbClr val="C7D2FF"/>
              </a:solidFill>
              <a:latin typeface="Quasimoda Bold" pitchFamily="2" charset="77"/>
              <a:ea typeface="Helvetica Neue" panose="02000503000000020004" pitchFamily="2" charset="0"/>
              <a:cs typeface="Helvetica Neue" panose="02000503000000020004" pitchFamily="2" charset="0"/>
            </a:endParaRPr>
          </a:p>
        </p:txBody>
      </p:sp>
      <p:sp>
        <p:nvSpPr>
          <p:cNvPr id="3" name="Subtitle 2">
            <a:extLst>
              <a:ext uri="{FF2B5EF4-FFF2-40B4-BE49-F238E27FC236}">
                <a16:creationId xmlns:a16="http://schemas.microsoft.com/office/drawing/2014/main" id="{258034B3-4FBB-AA3A-CD85-723F517FE029}"/>
              </a:ext>
            </a:extLst>
          </p:cNvPr>
          <p:cNvSpPr>
            <a:spLocks noGrp="1"/>
          </p:cNvSpPr>
          <p:nvPr>
            <p:ph type="subTitle" idx="1"/>
          </p:nvPr>
        </p:nvSpPr>
        <p:spPr>
          <a:xfrm>
            <a:off x="1524000" y="948926"/>
            <a:ext cx="9144000" cy="807782"/>
          </a:xfrm>
        </p:spPr>
        <p:txBody>
          <a:bodyPr>
            <a:normAutofit/>
          </a:bodyPr>
          <a:lstStyle/>
          <a:p>
            <a:r>
              <a:rPr lang="en-US" sz="4400" b="1" dirty="0">
                <a:solidFill>
                  <a:srgbClr val="6680FF"/>
                </a:solidFill>
                <a:latin typeface="Quasimoda Bold" pitchFamily="2" charset="77"/>
                <a:ea typeface="Helvetica Neue" panose="02000503000000020004" pitchFamily="2" charset="0"/>
                <a:cs typeface="Helvetica Neue" panose="02000503000000020004" pitchFamily="2" charset="0"/>
              </a:rPr>
              <a:t>For the Love of God</a:t>
            </a:r>
          </a:p>
        </p:txBody>
      </p:sp>
      <p:cxnSp>
        <p:nvCxnSpPr>
          <p:cNvPr id="4" name="Straight Connector 3">
            <a:extLst>
              <a:ext uri="{FF2B5EF4-FFF2-40B4-BE49-F238E27FC236}">
                <a16:creationId xmlns:a16="http://schemas.microsoft.com/office/drawing/2014/main" id="{83B1BC8C-6F92-FD51-39BB-6DA38B43087A}"/>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extBox 6">
            <a:extLst>
              <a:ext uri="{FF2B5EF4-FFF2-40B4-BE49-F238E27FC236}">
                <a16:creationId xmlns:a16="http://schemas.microsoft.com/office/drawing/2014/main" id="{67B9C675-171F-7746-9B11-81B5DE122A23}"/>
              </a:ext>
            </a:extLst>
          </p:cNvPr>
          <p:cNvSpPr txBox="1"/>
          <p:nvPr/>
        </p:nvSpPr>
        <p:spPr>
          <a:xfrm>
            <a:off x="0" y="3848585"/>
            <a:ext cx="1219200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u="none" strike="noStrike" kern="1200" cap="none" spc="0" normalizeH="0" baseline="0" noProof="0" dirty="0">
                <a:ln>
                  <a:noFill/>
                </a:ln>
                <a:solidFill>
                  <a:srgbClr val="C7D2FF"/>
                </a:solidFill>
                <a:effectLst/>
                <a:uLnTx/>
                <a:uFillTx/>
                <a:latin typeface="Inter Medium" panose="02000503000000020004" pitchFamily="2" charset="0"/>
                <a:ea typeface="Inter Medium" panose="02000503000000020004" pitchFamily="2" charset="0"/>
                <a:cs typeface="Helvetica Neue" panose="02000503000000020004" pitchFamily="2" charset="0"/>
              </a:rPr>
              <a:t>The Future of Human Dignity</a:t>
            </a:r>
            <a:endParaRPr kumimoji="0" lang="en-AU" sz="3000" u="none" strike="noStrike" kern="1200" cap="none" spc="0" normalizeH="0" baseline="0" noProof="0" dirty="0">
              <a:ln>
                <a:noFill/>
              </a:ln>
              <a:solidFill>
                <a:prstClr val="black"/>
              </a:solidFill>
              <a:effectLst/>
              <a:uLnTx/>
              <a:uFillTx/>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106307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547812" y="994228"/>
            <a:ext cx="9096375" cy="4293362"/>
          </a:xfrm>
        </p:spPr>
        <p:txBody>
          <a:bodyPr>
            <a:noAutofit/>
          </a:bodyPr>
          <a:lstStyle/>
          <a:p>
            <a:pPr algn="l">
              <a:lnSpc>
                <a:spcPct val="130000"/>
              </a:lnSpc>
            </a:pPr>
            <a:r>
              <a:rPr lang="en-AU" sz="3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9</a:t>
            </a:r>
            <a:r>
              <a:rPr lang="en-AU" sz="3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Sometimes [the tongue] praises our Lord and Father, and sometimes it curses those who have been made in the image of God. </a:t>
            </a:r>
            <a:r>
              <a:rPr lang="en-AU" sz="3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10</a:t>
            </a:r>
            <a:r>
              <a:rPr lang="en-AU" sz="3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And so blessing and cursing come pouring out of the same mouth. Surely, my brothers and sisters, this is not right!</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JAMES 3 (NLT)</a:t>
            </a:r>
          </a:p>
        </p:txBody>
      </p:sp>
    </p:spTree>
    <p:extLst>
      <p:ext uri="{BB962C8B-B14F-4D97-AF65-F5344CB8AC3E}">
        <p14:creationId xmlns:p14="http://schemas.microsoft.com/office/powerpoint/2010/main" val="2563752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ue x on a black background&#10;&#10;Description automatically generated">
            <a:extLst>
              <a:ext uri="{FF2B5EF4-FFF2-40B4-BE49-F238E27FC236}">
                <a16:creationId xmlns:a16="http://schemas.microsoft.com/office/drawing/2014/main" id="{A2BFCAD9-D3E0-3A46-9F2A-DE7D69B57DD0}"/>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
        <p:nvSpPr>
          <p:cNvPr id="5" name="TextBox 4">
            <a:extLst>
              <a:ext uri="{FF2B5EF4-FFF2-40B4-BE49-F238E27FC236}">
                <a16:creationId xmlns:a16="http://schemas.microsoft.com/office/drawing/2014/main" id="{8EC4258B-8233-E84F-854D-CC91DDA4F35B}"/>
              </a:ext>
            </a:extLst>
          </p:cNvPr>
          <p:cNvSpPr txBox="1"/>
          <p:nvPr/>
        </p:nvSpPr>
        <p:spPr>
          <a:xfrm>
            <a:off x="2534483" y="662248"/>
            <a:ext cx="7123033" cy="749308"/>
          </a:xfrm>
          <a:prstGeom prst="rect">
            <a:avLst/>
          </a:prstGeom>
          <a:noFill/>
        </p:spPr>
        <p:txBody>
          <a:bodyPr wrap="square">
            <a:spAutoFit/>
          </a:bodyPr>
          <a:lstStyle/>
          <a:p>
            <a:pPr marL="0" lvl="1" algn="ctr">
              <a:lnSpc>
                <a:spcPct val="114000"/>
              </a:lnSpc>
              <a:spcBef>
                <a:spcPts val="1000"/>
              </a:spcBef>
            </a:pPr>
            <a:r>
              <a:rPr lang="en-AU" sz="4000" b="1" dirty="0">
                <a:solidFill>
                  <a:srgbClr val="484FFF"/>
                </a:solidFill>
                <a:effectLst/>
                <a:latin typeface="Quasimoda Bold" pitchFamily="2" charset="77"/>
              </a:rPr>
              <a:t>ANALYSE</a:t>
            </a:r>
          </a:p>
        </p:txBody>
      </p:sp>
      <p:pic>
        <p:nvPicPr>
          <p:cNvPr id="6" name="Picture 5" descr="A white rectangular grid with black text&#10;&#10;Description automatically generated">
            <a:extLst>
              <a:ext uri="{FF2B5EF4-FFF2-40B4-BE49-F238E27FC236}">
                <a16:creationId xmlns:a16="http://schemas.microsoft.com/office/drawing/2014/main" id="{08BCEBA5-FDC8-1549-9A3B-013F6AAF9352}"/>
              </a:ext>
            </a:extLst>
          </p:cNvPr>
          <p:cNvPicPr>
            <a:picLocks noChangeAspect="1"/>
          </p:cNvPicPr>
          <p:nvPr/>
        </p:nvPicPr>
        <p:blipFill>
          <a:blip r:embed="rId4"/>
          <a:stretch>
            <a:fillRect/>
          </a:stretch>
        </p:blipFill>
        <p:spPr>
          <a:xfrm>
            <a:off x="879475" y="1587499"/>
            <a:ext cx="10433050" cy="4067121"/>
          </a:xfrm>
          <a:prstGeom prst="rect">
            <a:avLst/>
          </a:prstGeom>
        </p:spPr>
      </p:pic>
    </p:spTree>
    <p:extLst>
      <p:ext uri="{BB962C8B-B14F-4D97-AF65-F5344CB8AC3E}">
        <p14:creationId xmlns:p14="http://schemas.microsoft.com/office/powerpoint/2010/main" val="3538741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2554303" y="2530472"/>
            <a:ext cx="7083394" cy="1797055"/>
          </a:xfrm>
          <a:prstGeom prst="rect">
            <a:avLst/>
          </a:prstGeom>
        </p:spPr>
      </p:pic>
    </p:spTree>
    <p:extLst>
      <p:ext uri="{BB962C8B-B14F-4D97-AF65-F5344CB8AC3E}">
        <p14:creationId xmlns:p14="http://schemas.microsoft.com/office/powerpoint/2010/main" val="1194171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95A1150C-0B3B-FC4E-B915-1B840246EDAC}"/>
              </a:ext>
            </a:extLst>
          </p:cNvPr>
          <p:cNvSpPr txBox="1"/>
          <p:nvPr/>
        </p:nvSpPr>
        <p:spPr>
          <a:xfrm>
            <a:off x="929899" y="774915"/>
            <a:ext cx="10689512"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(CEV) are from the Contemporary English Version Copyright © 1991, 1992, 1995 by American Bible Society. Used by Permission.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(ESV) are from the ESV® Bible (The Holy Bible, English Standard Version®), © 2001 by Crossway, a publishing ministry of Good News Publishers. Used by permission.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(MSG) are taken from The Message, copyright © 1993, 2002, 2018 by Eugene H. Peterson. Used by permission of NavPress. All rights reserved. Represented by Tyndale House Publishers.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 are taken from the Holy Bible, New International Version®, NIV®. Copyright © 1973, 1978,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(NIVUK) are taken from the Holy Bible, New International Version® Anglicized, NIV® Copyright © 1979,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(NLT) are taken from the Holy Bible, New Living Translation, copyright ©1996, 2004, 2015 by Tyndale House Foundation. Used by permission of Tyndale House Publishers, Carol Stream, Illinois 60188. All rights reserved.</a:t>
            </a:r>
          </a:p>
        </p:txBody>
      </p:sp>
    </p:spTree>
    <p:extLst>
      <p:ext uri="{BB962C8B-B14F-4D97-AF65-F5344CB8AC3E}">
        <p14:creationId xmlns:p14="http://schemas.microsoft.com/office/powerpoint/2010/main" val="2212525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552256" y="1007159"/>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1872215" y="922369"/>
            <a:ext cx="7217518" cy="4045413"/>
          </a:xfrm>
        </p:spPr>
        <p:txBody>
          <a:bodyPr>
            <a:noAutofit/>
          </a:bodyPr>
          <a:lstStyle/>
          <a:p>
            <a:pPr>
              <a:lnSpc>
                <a:spcPct val="114000"/>
              </a:lnSpc>
            </a:pPr>
            <a:r>
              <a:rPr lang="en-AU" sz="32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The moral test of government is how that government treats those who are in the dawn of life, the children; those who are in the twilight of life, the elderly; and those who are in the shadows of life, the sick, the needy, and the handicapped.</a:t>
            </a:r>
          </a:p>
        </p:txBody>
      </p:sp>
      <p:sp>
        <p:nvSpPr>
          <p:cNvPr id="8" name="TextBox 7">
            <a:extLst>
              <a:ext uri="{FF2B5EF4-FFF2-40B4-BE49-F238E27FC236}">
                <a16:creationId xmlns:a16="http://schemas.microsoft.com/office/drawing/2014/main" id="{09470801-E1F1-A04A-9203-F41B2C314B42}"/>
              </a:ext>
            </a:extLst>
          </p:cNvPr>
          <p:cNvSpPr txBox="1"/>
          <p:nvPr/>
        </p:nvSpPr>
        <p:spPr>
          <a:xfrm>
            <a:off x="4075525" y="6156491"/>
            <a:ext cx="5259483"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HUBERT H. HUMPHREY</a:t>
            </a:r>
            <a:endParaRPr lang="en-AU" b="1" dirty="0">
              <a:solidFill>
                <a:srgbClr val="6680FF"/>
              </a:solidFill>
              <a:latin typeface="Quasimoda Bold" pitchFamily="2" charset="77"/>
              <a:ea typeface="Inter Medium" panose="02000503000000020004" pitchFamily="2" charset="0"/>
            </a:endParaRPr>
          </a:p>
        </p:txBody>
      </p:sp>
      <p:pic>
        <p:nvPicPr>
          <p:cNvPr id="1026" name="Picture 2" descr="1968 United States presidential election | American Politics Wiki | Fandom">
            <a:extLst>
              <a:ext uri="{FF2B5EF4-FFF2-40B4-BE49-F238E27FC236}">
                <a16:creationId xmlns:a16="http://schemas.microsoft.com/office/drawing/2014/main" id="{F594A5DC-E80A-DC4B-985B-5372488AAD4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9688" l="4229" r="96726">
                        <a14:foregroundMark x1="20191" y1="38854" x2="22237" y2="20417"/>
                        <a14:foregroundMark x1="25447" y1="18047" x2="30559" y2="14271"/>
                        <a14:foregroundMark x1="22802" y1="20000" x2="23459" y2="19515"/>
                        <a14:foregroundMark x1="22237" y1="20417" x2="22802" y2="20000"/>
                        <a14:foregroundMark x1="30559" y1="14271" x2="41473" y2="10313"/>
                        <a14:foregroundMark x1="41473" y1="10313" x2="53342" y2="11667"/>
                        <a14:foregroundMark x1="53342" y1="11667" x2="71623" y2="20625"/>
                        <a14:foregroundMark x1="71623" y1="20625" x2="78035" y2="25625"/>
                        <a14:foregroundMark x1="78035" y1="25625" x2="80628" y2="36667"/>
                        <a14:foregroundMark x1="31787" y1="42813" x2="33561" y2="42917"/>
                        <a14:foregroundMark x1="56617" y1="41979" x2="58799" y2="41875"/>
                        <a14:foregroundMark x1="81310" y1="30938" x2="79809" y2="23750"/>
                        <a14:foregroundMark x1="79809" y1="23750" x2="73397" y2="18333"/>
                        <a14:foregroundMark x1="73397" y1="18333" x2="68759" y2="16146"/>
                        <a14:foregroundMark x1="73124" y1="16563" x2="69031" y2="14792"/>
                        <a14:foregroundMark x1="19918" y1="46667" x2="19782" y2="45729"/>
                        <a14:foregroundMark x1="36289" y1="74167" x2="42292" y2="80833"/>
                        <a14:foregroundMark x1="42292" y1="80833" x2="51160" y2="78021"/>
                        <a14:foregroundMark x1="51160" y1="78021" x2="58527" y2="71979"/>
                        <a14:foregroundMark x1="58527" y1="71979" x2="58527" y2="71458"/>
                        <a14:foregroundMark x1="17735" y1="87396" x2="53070" y2="85521"/>
                        <a14:foregroundMark x1="53070" y1="85521" x2="73124" y2="86042"/>
                        <a14:foregroundMark x1="80218" y1="68021" x2="92906" y2="84688"/>
                        <a14:foregroundMark x1="92906" y1="84688" x2="92224" y2="91771"/>
                        <a14:foregroundMark x1="92224" y1="91771" x2="92224" y2="91771"/>
                        <a14:foregroundMark x1="93042" y1="77604" x2="96726" y2="99688"/>
                        <a14:foregroundMark x1="56344" y1="97500" x2="8731" y2="96250"/>
                        <a14:foregroundMark x1="4229" y1="97708" x2="22510" y2="79063"/>
                        <a14:foregroundMark x1="22510" y1="79063" x2="37653" y2="75521"/>
                        <a14:foregroundMark x1="65484" y1="79792" x2="77217" y2="85313"/>
                        <a14:foregroundMark x1="77217" y1="85313" x2="84038" y2="92083"/>
                        <a14:foregroundMark x1="84038" y1="92083" x2="84447" y2="93229"/>
                        <a14:foregroundMark x1="48022" y1="96042" x2="60709" y2="80625"/>
                        <a14:foregroundMark x1="60709" y1="80625" x2="60709" y2="80625"/>
                        <a14:foregroundMark x1="36971" y1="92604" x2="42701" y2="86042"/>
                        <a14:foregroundMark x1="60027" y1="80417" x2="69986" y2="71354"/>
                        <a14:foregroundMark x1="17735" y1="34271" x2="18963" y2="26979"/>
                        <a14:foregroundMark x1="18963" y1="26979" x2="19509" y2="26146"/>
                        <a14:foregroundMark x1="19645" y1="44479" x2="19918" y2="42500"/>
                        <a14:foregroundMark x1="19782" y1="41458" x2="19645" y2="42188"/>
                        <a14:backgroundMark x1="18281" y1="20104" x2="21282" y2="18438"/>
                        <a14:backgroundMark x1="23738" y1="17604" x2="22920" y2="19375"/>
                        <a14:backgroundMark x1="22374" y1="20000" x2="22374" y2="20000"/>
                        <a14:backgroundMark x1="22101" y1="20625" x2="22101" y2="20625"/>
                        <a14:backgroundMark x1="27149" y1="69688" x2="22510" y2="59479"/>
                        <a14:backgroundMark x1="12005" y1="48542" x2="7776" y2="32188"/>
                        <a14:backgroundMark x1="7776" y1="32188" x2="10095" y2="23646"/>
                        <a14:backgroundMark x1="10095" y1="23646" x2="10641" y2="23021"/>
                      </a14:backgroundRemoval>
                    </a14:imgEffect>
                  </a14:imgLayer>
                </a14:imgProps>
              </a:ext>
              <a:ext uri="{28A0092B-C50C-407E-A947-70E740481C1C}">
                <a14:useLocalDpi xmlns:a14="http://schemas.microsoft.com/office/drawing/2010/main" val="0"/>
              </a:ext>
            </a:extLst>
          </a:blip>
          <a:srcRect/>
          <a:stretch>
            <a:fillRect/>
          </a:stretch>
        </p:blipFill>
        <p:spPr bwMode="auto">
          <a:xfrm>
            <a:off x="9335008" y="3116805"/>
            <a:ext cx="2856992" cy="3741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80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358AEDB7-81F4-4B42-9A0A-7BBADE835473}"/>
              </a:ext>
            </a:extLst>
          </p:cNvPr>
          <p:cNvPicPr>
            <a:picLocks noChangeAspect="1"/>
          </p:cNvPicPr>
          <p:nvPr/>
        </p:nvPicPr>
        <p:blipFill>
          <a:blip r:embed="rId4"/>
          <a:stretch>
            <a:fillRect/>
          </a:stretch>
        </p:blipFill>
        <p:spPr>
          <a:xfrm>
            <a:off x="1756708" y="640281"/>
            <a:ext cx="8694662" cy="4924836"/>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A2776969-A803-A446-AA24-A4D0C4EEA357}"/>
              </a:ext>
            </a:extLst>
          </p:cNvPr>
          <p:cNvSpPr txBox="1"/>
          <p:nvPr/>
        </p:nvSpPr>
        <p:spPr>
          <a:xfrm>
            <a:off x="5856789" y="6110513"/>
            <a:ext cx="5942417"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THE IMAGE OF GOD: THE FUTURE</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1160570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948042" y="1288533"/>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2154207" y="1398232"/>
            <a:ext cx="7217518" cy="3308436"/>
          </a:xfrm>
        </p:spPr>
        <p:txBody>
          <a:bodyPr>
            <a:noAutofit/>
          </a:bodyPr>
          <a:lstStyle/>
          <a:p>
            <a:pPr>
              <a:lnSpc>
                <a:spcPct val="114000"/>
              </a:lnSpc>
            </a:pPr>
            <a:r>
              <a:rPr lang="en-AU" sz="30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For a long time, the worth of those on the margins – the child with a disability, the person with dementia – has been safeguarded by this notion that there’s something divine about even the most broken or powerless person.</a:t>
            </a:r>
          </a:p>
        </p:txBody>
      </p:sp>
      <p:sp>
        <p:nvSpPr>
          <p:cNvPr id="8" name="TextBox 7">
            <a:extLst>
              <a:ext uri="{FF2B5EF4-FFF2-40B4-BE49-F238E27FC236}">
                <a16:creationId xmlns:a16="http://schemas.microsoft.com/office/drawing/2014/main" id="{09470801-E1F1-A04A-9203-F41B2C314B42}"/>
              </a:ext>
            </a:extLst>
          </p:cNvPr>
          <p:cNvSpPr txBox="1"/>
          <p:nvPr/>
        </p:nvSpPr>
        <p:spPr>
          <a:xfrm>
            <a:off x="4075525" y="6156491"/>
            <a:ext cx="5259483"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JUTSINE TOH</a:t>
            </a:r>
            <a:endParaRPr lang="en-AU" b="1" dirty="0">
              <a:solidFill>
                <a:srgbClr val="6680FF"/>
              </a:solidFill>
              <a:latin typeface="Quasimoda Bold" pitchFamily="2" charset="77"/>
              <a:ea typeface="Inter Medium" panose="02000503000000020004" pitchFamily="2" charset="0"/>
            </a:endParaRPr>
          </a:p>
        </p:txBody>
      </p:sp>
      <p:pic>
        <p:nvPicPr>
          <p:cNvPr id="2" name="Picture 1">
            <a:extLst>
              <a:ext uri="{FF2B5EF4-FFF2-40B4-BE49-F238E27FC236}">
                <a16:creationId xmlns:a16="http://schemas.microsoft.com/office/drawing/2014/main" id="{46DB29F1-0B0A-4B43-9128-CEF98C3B574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31" b="97691" l="9811" r="90426">
                        <a14:foregroundMark x1="17849" y1="57329" x2="14303" y2="92972"/>
                        <a14:foregroundMark x1="14303" y1="92972" x2="24350" y2="94177"/>
                        <a14:foregroundMark x1="24350" y1="94177" x2="35343" y2="93173"/>
                        <a14:foregroundMark x1="35343" y1="93173" x2="82861" y2="98594"/>
                        <a14:foregroundMark x1="82861" y1="98594" x2="90426" y2="94679"/>
                        <a14:foregroundMark x1="90426" y1="94679" x2="73404" y2="54217"/>
                        <a14:foregroundMark x1="73404" y1="54217" x2="63593" y2="60944"/>
                        <a14:foregroundMark x1="63593" y1="60944" x2="49645" y2="65663"/>
                        <a14:foregroundMark x1="49645" y1="65663" x2="39598" y2="64558"/>
                        <a14:foregroundMark x1="39598" y1="64558" x2="21868" y2="59036"/>
                        <a14:foregroundMark x1="21868" y1="59036" x2="18794" y2="58835"/>
                        <a14:foregroundMark x1="14775" y1="97892" x2="24350" y2="98092"/>
                        <a14:foregroundMark x1="24350" y1="98092" x2="61348" y2="96888"/>
                        <a14:foregroundMark x1="61348" y1="96888" x2="84988" y2="97791"/>
                        <a14:foregroundMark x1="84988" y1="97791" x2="89243" y2="97590"/>
                        <a14:foregroundMark x1="43026" y1="7631" x2="57447" y2="8333"/>
                        <a14:backgroundMark x1="79314" y1="38755" x2="81442" y2="46285"/>
                        <a14:backgroundMark x1="81442" y1="46285" x2="82151" y2="46888"/>
                        <a14:backgroundMark x1="22695" y1="91365" x2="22695" y2="91365"/>
                        <a14:backgroundMark x1="22931" y1="91165" x2="22340" y2="92671"/>
                        <a14:backgroundMark x1="22695" y1="90060" x2="22695" y2="91165"/>
                        <a14:backgroundMark x1="21631" y1="94177" x2="21631" y2="94177"/>
                        <a14:backgroundMark x1="21868" y1="93976" x2="21868" y2="93976"/>
                        <a14:backgroundMark x1="21868" y1="93273" x2="21631" y2="94578"/>
                      </a14:backgroundRemoval>
                    </a14:imgEffect>
                  </a14:imgLayer>
                </a14:imgProps>
              </a:ext>
            </a:extLst>
          </a:blip>
          <a:stretch>
            <a:fillRect/>
          </a:stretch>
        </p:blipFill>
        <p:spPr>
          <a:xfrm>
            <a:off x="9371725" y="3331502"/>
            <a:ext cx="2995399" cy="3526498"/>
          </a:xfrm>
          <a:prstGeom prst="rect">
            <a:avLst/>
          </a:prstGeom>
        </p:spPr>
      </p:pic>
    </p:spTree>
    <p:extLst>
      <p:ext uri="{BB962C8B-B14F-4D97-AF65-F5344CB8AC3E}">
        <p14:creationId xmlns:p14="http://schemas.microsoft.com/office/powerpoint/2010/main" val="149339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2005083" y="1624501"/>
            <a:ext cx="8181833" cy="2626360"/>
          </a:xfrm>
        </p:spPr>
        <p:txBody>
          <a:bodyPr anchor="ctr">
            <a:noAutofit/>
          </a:bodyPr>
          <a:lstStyle/>
          <a:p>
            <a:pPr>
              <a:lnSpc>
                <a:spcPct val="110000"/>
              </a:lnSpc>
            </a:pPr>
            <a:r>
              <a:rPr lang="en-AU" sz="4400" dirty="0">
                <a:solidFill>
                  <a:srgbClr val="6680FF"/>
                </a:solidFill>
                <a:latin typeface="Quasimoda Bold" pitchFamily="2" charset="77"/>
                <a:ea typeface="Inter" panose="02000503000000020004" pitchFamily="2" charset="0"/>
                <a:cs typeface="Calibri" panose="020F0502020204030204" pitchFamily="34" charset="0"/>
              </a:rPr>
              <a:t>Summarise what it means to</a:t>
            </a:r>
            <a:br>
              <a:rPr lang="en-AU" sz="4400" dirty="0">
                <a:solidFill>
                  <a:srgbClr val="6680FF"/>
                </a:solidFill>
                <a:latin typeface="Quasimoda Bold" pitchFamily="2" charset="77"/>
                <a:ea typeface="Inter" panose="02000503000000020004" pitchFamily="2" charset="0"/>
                <a:cs typeface="Calibri" panose="020F0502020204030204" pitchFamily="34" charset="0"/>
              </a:rPr>
            </a:br>
            <a:r>
              <a:rPr lang="en-AU" sz="2000" dirty="0">
                <a:solidFill>
                  <a:srgbClr val="484FFF"/>
                </a:solidFill>
                <a:latin typeface="Quasimoda Bold" pitchFamily="2" charset="77"/>
                <a:ea typeface="Inter" panose="02000503000000020004" pitchFamily="2" charset="0"/>
                <a:cs typeface="Calibri" panose="020F0502020204030204" pitchFamily="34" charset="0"/>
              </a:rPr>
              <a:t> </a:t>
            </a:r>
            <a:br>
              <a:rPr lang="en-AU" sz="4400" dirty="0">
                <a:solidFill>
                  <a:srgbClr val="484FFF"/>
                </a:solidFill>
                <a:latin typeface="Quasimoda Bold" pitchFamily="2" charset="77"/>
                <a:ea typeface="Inter" panose="02000503000000020004" pitchFamily="2" charset="0"/>
                <a:cs typeface="Calibri" panose="020F0502020204030204" pitchFamily="34" charset="0"/>
              </a:rPr>
            </a:br>
            <a:r>
              <a:rPr lang="en-AU" sz="5400" dirty="0">
                <a:solidFill>
                  <a:srgbClr val="484FFF"/>
                </a:solidFill>
                <a:latin typeface="Quasimoda Bold" pitchFamily="2" charset="77"/>
                <a:ea typeface="Inter" panose="02000503000000020004" pitchFamily="2" charset="0"/>
                <a:cs typeface="Calibri" panose="020F0502020204030204" pitchFamily="34" charset="0"/>
              </a:rPr>
              <a:t>‘Be made in the</a:t>
            </a:r>
            <a:br>
              <a:rPr lang="en-AU" sz="5400" dirty="0">
                <a:solidFill>
                  <a:srgbClr val="484FFF"/>
                </a:solidFill>
                <a:latin typeface="Quasimoda Bold" pitchFamily="2" charset="77"/>
                <a:ea typeface="Inter" panose="02000503000000020004" pitchFamily="2" charset="0"/>
                <a:cs typeface="Calibri" panose="020F0502020204030204" pitchFamily="34" charset="0"/>
              </a:rPr>
            </a:br>
            <a:r>
              <a:rPr lang="en-AU" sz="5400" dirty="0">
                <a:solidFill>
                  <a:srgbClr val="484FFF"/>
                </a:solidFill>
                <a:latin typeface="Quasimoda Bold" pitchFamily="2" charset="77"/>
                <a:ea typeface="Inter" panose="02000503000000020004" pitchFamily="2" charset="0"/>
                <a:cs typeface="Calibri" panose="020F0502020204030204" pitchFamily="34" charset="0"/>
              </a:rPr>
              <a:t>Image of God.’</a:t>
            </a:r>
            <a:endParaRPr lang="en-AU" sz="4400" dirty="0">
              <a:solidFill>
                <a:srgbClr val="484FFF"/>
              </a:solidFill>
              <a:latin typeface="Quasimoda Bold" pitchFamily="2" charset="77"/>
              <a:ea typeface="Inter" panose="02000503000000020004" pitchFamily="2" charset="0"/>
              <a:cs typeface="Calibri" panose="020F0502020204030204" pitchFamily="34" charset="0"/>
            </a:endParaRPr>
          </a:p>
        </p:txBody>
      </p:sp>
    </p:spTree>
    <p:extLst>
      <p:ext uri="{BB962C8B-B14F-4D97-AF65-F5344CB8AC3E}">
        <p14:creationId xmlns:p14="http://schemas.microsoft.com/office/powerpoint/2010/main" val="1102048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392793" y="1794533"/>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1587450" y="658355"/>
            <a:ext cx="8197995" cy="3308436"/>
          </a:xfrm>
        </p:spPr>
        <p:txBody>
          <a:bodyPr>
            <a:noAutofit/>
          </a:bodyPr>
          <a:lstStyle/>
          <a:p>
            <a:pPr>
              <a:lnSpc>
                <a:spcPct val="114000"/>
              </a:lnSpc>
            </a:pPr>
            <a:r>
              <a:rPr lang="en-AU" sz="26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Christianity has taken the side of everything weak, base, ill-constituted… Christianity is called the religion of compassion… One loses force when one has compassion... Compassion on the whole thwarts the law of evolution, which is the law of selection. It preserves what is ripe for destruction, it defends life’s disinherited and condemned… in every noble morality it counts as weakness… Nothing in our unhealthy modernity is more unhealthy than Christian compassion.</a:t>
            </a:r>
          </a:p>
        </p:txBody>
      </p:sp>
      <p:sp>
        <p:nvSpPr>
          <p:cNvPr id="8" name="TextBox 7">
            <a:extLst>
              <a:ext uri="{FF2B5EF4-FFF2-40B4-BE49-F238E27FC236}">
                <a16:creationId xmlns:a16="http://schemas.microsoft.com/office/drawing/2014/main" id="{09470801-E1F1-A04A-9203-F41B2C314B42}"/>
              </a:ext>
            </a:extLst>
          </p:cNvPr>
          <p:cNvSpPr txBox="1"/>
          <p:nvPr/>
        </p:nvSpPr>
        <p:spPr>
          <a:xfrm>
            <a:off x="3761625" y="6156491"/>
            <a:ext cx="5259483"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FRIEDRICH NIETZSCHE on ‘Compassion’</a:t>
            </a:r>
            <a:endParaRPr lang="en-AU" b="1" dirty="0">
              <a:solidFill>
                <a:srgbClr val="6680FF"/>
              </a:solidFill>
              <a:latin typeface="Quasimoda Bold" pitchFamily="2" charset="77"/>
              <a:ea typeface="Inter Medium" panose="02000503000000020004" pitchFamily="2" charset="0"/>
            </a:endParaRPr>
          </a:p>
        </p:txBody>
      </p:sp>
      <p:pic>
        <p:nvPicPr>
          <p:cNvPr id="3074" name="Picture 2" descr="PHILOSOPHY - Nietzsche">
            <a:extLst>
              <a:ext uri="{FF2B5EF4-FFF2-40B4-BE49-F238E27FC236}">
                <a16:creationId xmlns:a16="http://schemas.microsoft.com/office/drawing/2014/main" id="{6EAE1846-6F48-AD42-BFE8-BEEFB875ADB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45" b="99482" l="9913" r="98105">
                        <a14:foregroundMark x1="62391" y1="91192" x2="73615" y2="91969"/>
                        <a14:foregroundMark x1="73615" y1="91969" x2="93149" y2="89378"/>
                        <a14:foregroundMark x1="98105" y1="87047" x2="97959" y2="91969"/>
                        <a14:foregroundMark x1="94315" y1="99482" x2="59329" y2="98964"/>
                      </a14:backgroundRemoval>
                    </a14:imgEffect>
                  </a14:imgLayer>
                </a14:imgProps>
              </a:ext>
              <a:ext uri="{28A0092B-C50C-407E-A947-70E740481C1C}">
                <a14:useLocalDpi xmlns:a14="http://schemas.microsoft.com/office/drawing/2010/main" val="0"/>
              </a:ext>
            </a:extLst>
          </a:blip>
          <a:srcRect l="52245"/>
          <a:stretch/>
        </p:blipFill>
        <p:spPr bwMode="auto">
          <a:xfrm>
            <a:off x="8967831" y="3052450"/>
            <a:ext cx="3224169" cy="3798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233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890678" y="1300365"/>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1928645" y="943566"/>
            <a:ext cx="7433658" cy="4217767"/>
          </a:xfrm>
        </p:spPr>
        <p:txBody>
          <a:bodyPr>
            <a:noAutofit/>
          </a:bodyPr>
          <a:lstStyle/>
          <a:p>
            <a:pPr>
              <a:lnSpc>
                <a:spcPct val="114000"/>
              </a:lnSpc>
            </a:pPr>
            <a:r>
              <a:rPr lang="en-AU" sz="3200" dirty="0">
                <a:solidFill>
                  <a:srgbClr val="C7D2FF"/>
                </a:solidFill>
                <a:effectLst/>
                <a:latin typeface="Inter Light" panose="02000503000000020004" pitchFamily="2" charset="0"/>
                <a:ea typeface="Inter Light" panose="02000503000000020004" pitchFamily="2" charset="0"/>
                <a:cs typeface="Calibri" panose="020F0502020204030204" pitchFamily="34" charset="0"/>
              </a:rPr>
              <a:t>[Being made in the image of God is] </a:t>
            </a:r>
            <a:r>
              <a:rPr lang="en-AU" sz="32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…a very, very robust anchorage for human rights…</a:t>
            </a:r>
          </a:p>
          <a:p>
            <a:pPr>
              <a:lnSpc>
                <a:spcPct val="114000"/>
              </a:lnSpc>
            </a:pPr>
            <a:r>
              <a:rPr lang="en-AU" sz="32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I do believe personally it’s quite difficult to sustain the kind of absolute doctrine of human rights in the long run without that…</a:t>
            </a:r>
          </a:p>
        </p:txBody>
      </p:sp>
      <p:sp>
        <p:nvSpPr>
          <p:cNvPr id="8" name="TextBox 7">
            <a:extLst>
              <a:ext uri="{FF2B5EF4-FFF2-40B4-BE49-F238E27FC236}">
                <a16:creationId xmlns:a16="http://schemas.microsoft.com/office/drawing/2014/main" id="{09470801-E1F1-A04A-9203-F41B2C314B42}"/>
              </a:ext>
            </a:extLst>
          </p:cNvPr>
          <p:cNvSpPr txBox="1"/>
          <p:nvPr/>
        </p:nvSpPr>
        <p:spPr>
          <a:xfrm>
            <a:off x="3215712" y="6156491"/>
            <a:ext cx="5259483"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ROWAN WILLIAMS</a:t>
            </a:r>
            <a:endParaRPr lang="en-AU" b="1" dirty="0">
              <a:solidFill>
                <a:srgbClr val="6680FF"/>
              </a:solidFill>
              <a:latin typeface="Quasimoda Bold" pitchFamily="2" charset="77"/>
              <a:ea typeface="Inter Medium" panose="02000503000000020004" pitchFamily="2" charset="0"/>
            </a:endParaRPr>
          </a:p>
        </p:txBody>
      </p:sp>
      <p:pic>
        <p:nvPicPr>
          <p:cNvPr id="9" name="Picture 8">
            <a:extLst>
              <a:ext uri="{FF2B5EF4-FFF2-40B4-BE49-F238E27FC236}">
                <a16:creationId xmlns:a16="http://schemas.microsoft.com/office/drawing/2014/main" id="{9EFD9542-312E-C84E-B58C-FD7B7CA7B27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75" b="98243" l="5975" r="98067">
                        <a14:foregroundMark x1="17838" y1="92179" x2="44288" y2="94464"/>
                        <a14:foregroundMark x1="44288" y1="94464" x2="80053" y2="89543"/>
                        <a14:foregroundMark x1="80053" y1="89543" x2="87786" y2="90510"/>
                        <a14:foregroundMark x1="87786" y1="90510" x2="87873" y2="79613"/>
                        <a14:foregroundMark x1="87873" y1="79613" x2="65993" y2="50351"/>
                        <a14:foregroundMark x1="44464" y1="57733" x2="36028" y2="60808"/>
                        <a14:foregroundMark x1="36028" y1="60808" x2="27592" y2="68893"/>
                        <a14:foregroundMark x1="27592" y1="68893" x2="23902" y2="78120"/>
                        <a14:foregroundMark x1="23902" y1="78120" x2="50703" y2="78998"/>
                        <a14:foregroundMark x1="50703" y1="78998" x2="59842" y2="77592"/>
                        <a14:foregroundMark x1="42267" y1="67223" x2="60896" y2="63005"/>
                        <a14:foregroundMark x1="60896" y1="63005" x2="68453" y2="63533"/>
                        <a14:foregroundMark x1="68453" y1="63533" x2="74341" y2="68366"/>
                        <a14:foregroundMark x1="74341" y1="68366" x2="72232" y2="77944"/>
                        <a14:foregroundMark x1="72232" y1="77944" x2="66696" y2="84271"/>
                        <a14:foregroundMark x1="66696" y1="84271" x2="50264" y2="89543"/>
                        <a14:foregroundMark x1="75747" y1="55888" x2="94552" y2="71441"/>
                        <a14:foregroundMark x1="94552" y1="71441" x2="96837" y2="81459"/>
                        <a14:foregroundMark x1="96837" y1="81459" x2="94815" y2="96309"/>
                        <a14:foregroundMark x1="94815" y1="96309" x2="94815" y2="96309"/>
                        <a14:foregroundMark x1="98067" y1="79965" x2="97803" y2="98330"/>
                        <a14:foregroundMark x1="9490" y1="95694" x2="6063" y2="98330"/>
                        <a14:foregroundMark x1="48067" y1="7733" x2="56942" y2="5975"/>
                        <a14:foregroundMark x1="56942" y1="5975" x2="71178" y2="8963"/>
                        <a14:backgroundMark x1="29965" y1="20123" x2="29174" y2="33919"/>
                        <a14:backgroundMark x1="29174" y1="33919" x2="18981" y2="55448"/>
                        <a14:backgroundMark x1="18981" y1="55448" x2="18629" y2="55888"/>
                        <a14:backgroundMark x1="86292" y1="54921" x2="85062" y2="53954"/>
                      </a14:backgroundRemoval>
                    </a14:imgEffect>
                  </a14:imgLayer>
                </a14:imgProps>
              </a:ext>
            </a:extLst>
          </a:blip>
          <a:stretch>
            <a:fillRect/>
          </a:stretch>
        </p:blipFill>
        <p:spPr>
          <a:xfrm>
            <a:off x="8309213" y="2966519"/>
            <a:ext cx="3882787" cy="3882787"/>
          </a:xfrm>
          <a:prstGeom prst="rect">
            <a:avLst/>
          </a:prstGeom>
        </p:spPr>
      </p:pic>
    </p:spTree>
    <p:extLst>
      <p:ext uri="{BB962C8B-B14F-4D97-AF65-F5344CB8AC3E}">
        <p14:creationId xmlns:p14="http://schemas.microsoft.com/office/powerpoint/2010/main" val="2580454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971550" y="527297"/>
            <a:ext cx="10248899" cy="5081401"/>
          </a:xfrm>
        </p:spPr>
        <p:txBody>
          <a:bodyPr>
            <a:noAutofit/>
          </a:bodyPr>
          <a:lstStyle/>
          <a:p>
            <a:pPr algn="l">
              <a:lnSpc>
                <a:spcPct val="130000"/>
              </a:lnSpc>
            </a:pP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31</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“But when the Son of Man comes in his glory, and all the angels with him, then he will sit upon his glorious throne.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32</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All the nations will be gathered in his presence, and he will separate the people as a shepherd separates the sheep from the goats.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33</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He will place the sheep at his right hand and the goats at his left.</a:t>
            </a:r>
          </a:p>
          <a:p>
            <a:pPr algn="l">
              <a:lnSpc>
                <a:spcPct val="130000"/>
              </a:lnSpc>
            </a:pP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34</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“Then the King will say to those on his right, ‘Come, you who are blessed by my Father, inherit the Kingdom prepared for you from the creation of the world.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35</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For I was hungry, and you fed me. I was thirsty, and you gave me a drink. I was a stranger, and you invited me into your home.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36</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I was naked, and you gave me clothing. I was sick, and you cared for me. I was in prison, and you visited me.’</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MATTHEW 25 (NLT)</a:t>
            </a:r>
          </a:p>
        </p:txBody>
      </p:sp>
    </p:spTree>
    <p:extLst>
      <p:ext uri="{BB962C8B-B14F-4D97-AF65-F5344CB8AC3E}">
        <p14:creationId xmlns:p14="http://schemas.microsoft.com/office/powerpoint/2010/main" val="214538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971550" y="527298"/>
            <a:ext cx="10248899" cy="4293362"/>
          </a:xfrm>
        </p:spPr>
        <p:txBody>
          <a:bodyPr>
            <a:noAutofit/>
          </a:bodyPr>
          <a:lstStyle/>
          <a:p>
            <a:pPr algn="l">
              <a:lnSpc>
                <a:spcPct val="130000"/>
              </a:lnSpc>
            </a:pP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37</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“Then these righteous ones will reply, ‘Lord, when did we ever see you hungry and feed you? Or thirsty and give you something to drink?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38</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Or a stranger and show you hospitality? Or naked and give you clothing?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39</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When did we ever see you sick or in prison and visit you?’</a:t>
            </a:r>
          </a:p>
          <a:p>
            <a:pPr algn="l">
              <a:lnSpc>
                <a:spcPct val="130000"/>
              </a:lnSpc>
            </a:pP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40</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“And the King will say, ‘I tell you the truth, when you did it to one of the least of these my brothers and sisters, you were doing it to me!’</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MATTHEW 25 (NLT)</a:t>
            </a:r>
          </a:p>
        </p:txBody>
      </p:sp>
    </p:spTree>
    <p:extLst>
      <p:ext uri="{BB962C8B-B14F-4D97-AF65-F5344CB8AC3E}">
        <p14:creationId xmlns:p14="http://schemas.microsoft.com/office/powerpoint/2010/main" val="3208037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DF7B0579B2644CAE17FD5A05CB1A9B" ma:contentTypeVersion="19" ma:contentTypeDescription="Create a new document." ma:contentTypeScope="" ma:versionID="2eff07a9f0f66ab1e5020ef942537fc2">
  <xsd:schema xmlns:xsd="http://www.w3.org/2001/XMLSchema" xmlns:xs="http://www.w3.org/2001/XMLSchema" xmlns:p="http://schemas.microsoft.com/office/2006/metadata/properties" xmlns:ns2="77645853-307d-4b05-be0b-9da5414d87ee" xmlns:ns3="5661967f-e2ac-499a-9bcc-291dead05cda" targetNamespace="http://schemas.microsoft.com/office/2006/metadata/properties" ma:root="true" ma:fieldsID="1e1cbcf46d03f0dba3317b3dd9bc48a4" ns2:_="" ns3:_="">
    <xsd:import namespace="77645853-307d-4b05-be0b-9da5414d87ee"/>
    <xsd:import namespace="5661967f-e2ac-499a-9bcc-291dead05c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45853-307d-4b05-be0b-9da5414d87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6eca896-5807-49d8-bde8-c00d98f9c9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1967f-e2ac-499a-9bcc-291dead05c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ebaaede-9149-49a6-aad8-ed27811c0432}" ma:internalName="TaxCatchAll" ma:showField="CatchAllData" ma:web="5661967f-e2ac-499a-9bcc-291dead05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7645853-307d-4b05-be0b-9da5414d87ee">
      <Terms xmlns="http://schemas.microsoft.com/office/infopath/2007/PartnerControls"/>
    </lcf76f155ced4ddcb4097134ff3c332f>
    <TaxCatchAll xmlns="5661967f-e2ac-499a-9bcc-291dead05cd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B945FC-F080-4BA9-8FCD-7646992FD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45853-307d-4b05-be0b-9da5414d87ee"/>
    <ds:schemaRef ds:uri="5661967f-e2ac-499a-9bcc-291dead05c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5B83C4B-2887-4F18-9CD9-753EB1068D87}">
  <ds:schemaRefs>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www.w3.org/XML/1998/namespace"/>
    <ds:schemaRef ds:uri="5661967f-e2ac-499a-9bcc-291dead05cda"/>
    <ds:schemaRef ds:uri="77645853-307d-4b05-be0b-9da5414d87ee"/>
  </ds:schemaRefs>
</ds:datastoreItem>
</file>

<file path=customXml/itemProps3.xml><?xml version="1.0" encoding="utf-8"?>
<ds:datastoreItem xmlns:ds="http://schemas.openxmlformats.org/officeDocument/2006/customXml" ds:itemID="{25851A8F-54FF-4098-91E0-9D8A4E9914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9217</TotalTime>
  <Words>937</Words>
  <Application>Microsoft Macintosh PowerPoint</Application>
  <PresentationFormat>Widescreen</PresentationFormat>
  <Paragraphs>52</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Quasimoda Bold</vt:lpstr>
      <vt:lpstr>Calibri</vt:lpstr>
      <vt:lpstr>Aptos</vt:lpstr>
      <vt:lpstr>Arial</vt:lpstr>
      <vt:lpstr>Inter Light</vt:lpstr>
      <vt:lpstr>Inter Medium</vt:lpstr>
      <vt:lpstr>Aptos Display</vt:lpstr>
      <vt:lpstr>Helvetica</vt:lpstr>
      <vt:lpstr>Office Theme</vt:lpstr>
      <vt:lpstr>IMAGE OF GOD (II)</vt:lpstr>
      <vt:lpstr>PowerPoint Presentation</vt:lpstr>
      <vt:lpstr>PowerPoint Presentation</vt:lpstr>
      <vt:lpstr>PowerPoint Presentation</vt:lpstr>
      <vt:lpstr>Summarise what it means to   ‘Be made in the Image of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Nate Armsberry</dc:creator>
  <cp:keywords/>
  <dc:description/>
  <cp:lastModifiedBy>Nate Armsberry</cp:lastModifiedBy>
  <cp:revision>22</cp:revision>
  <dcterms:created xsi:type="dcterms:W3CDTF">2024-10-01T23:56:46Z</dcterms:created>
  <dcterms:modified xsi:type="dcterms:W3CDTF">2025-02-26T23:14:22Z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0x0101005ADF7B0579B2644CAE17FD5A05CB1A9B</vt:lpwstr>
  </property>
  <property fmtid="{D5CDD505-2E9C-101B-9397-08002B2CF9AE}" pid="3" name="MediaServiceImageTags">
    <vt:lpwstr/>
  </property>
</Properties>
</file>