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1"/>
  </p:notesMasterIdLst>
  <p:sldIdLst>
    <p:sldId id="316" r:id="rId5"/>
    <p:sldId id="275" r:id="rId6"/>
    <p:sldId id="270" r:id="rId7"/>
    <p:sldId id="347" r:id="rId8"/>
    <p:sldId id="332" r:id="rId9"/>
    <p:sldId id="361" r:id="rId10"/>
    <p:sldId id="362" r:id="rId11"/>
    <p:sldId id="363" r:id="rId12"/>
    <p:sldId id="364" r:id="rId13"/>
    <p:sldId id="365" r:id="rId14"/>
    <p:sldId id="330" r:id="rId15"/>
    <p:sldId id="366" r:id="rId16"/>
    <p:sldId id="263" r:id="rId17"/>
    <p:sldId id="367" r:id="rId18"/>
    <p:sldId id="298" r:id="rId19"/>
    <p:sldId id="358" r:id="rId20"/>
  </p:sldIdLst>
  <p:sldSz cx="12192000" cy="6858000"/>
  <p:notesSz cx="6858000" cy="9144000"/>
  <p:embeddedFontLst>
    <p:embeddedFont>
      <p:font typeface="Aptos" panose="020B0004020202020204" pitchFamily="34" charset="0"/>
      <p:regular r:id="rId22"/>
      <p:bold r:id="rId23"/>
      <p:italic r:id="rId24"/>
      <p:boldItalic r:id="rId25"/>
    </p:embeddedFont>
    <p:embeddedFont>
      <p:font typeface="Aptos Display" panose="020B0004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Inter Light" panose="02000503000000020004" pitchFamily="2" charset="0"/>
      <p:regular r:id="rId34"/>
      <p:bold r:id="rId35"/>
      <p:italic r:id="rId36"/>
      <p:boldItalic r:id="rId37"/>
    </p:embeddedFont>
    <p:embeddedFont>
      <p:font typeface="Inter Medium" panose="02000503000000020004" pitchFamily="2" charset="0"/>
      <p:regular r:id="rId38"/>
      <p:bold r:id="rId39"/>
      <p:italic r:id="rId40"/>
      <p:boldItalic r:id="rId41"/>
    </p:embeddedFont>
    <p:embeddedFont>
      <p:font typeface="Quasimoda Bold" pitchFamily="2" charset="77"/>
      <p:bold r:id="rId42"/>
    </p:embeddedFont>
    <p:embeddedFont>
      <p:font typeface="Quasimoda Medium" pitchFamily="2" charset="77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5FF"/>
    <a:srgbClr val="C7D2FF"/>
    <a:srgbClr val="E8EEFF"/>
    <a:srgbClr val="ACB0FF"/>
    <a:srgbClr val="484FFF"/>
    <a:srgbClr val="6680FF"/>
    <a:srgbClr val="AEB8E1"/>
    <a:srgbClr val="353AC5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3"/>
    <p:restoredTop sz="81738"/>
  </p:normalViewPr>
  <p:slideViewPr>
    <p:cSldViewPr snapToGrid="0">
      <p:cViewPr varScale="1">
        <p:scale>
          <a:sx n="125" d="100"/>
          <a:sy n="125" d="100"/>
        </p:scale>
        <p:origin x="2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49BEE81E-536A-6548-AB65-25A6F497E882}"/>
    <pc:docChg chg="undo custSel addSld delSld modSld sldOrd">
      <pc:chgData name="Nate Armsberry" userId="f8fef281-f395-4cac-91a1-46dac0566877" providerId="ADAL" clId="{49BEE81E-536A-6548-AB65-25A6F497E882}" dt="2025-02-04T05:34:11.489" v="1355" actId="2696"/>
      <pc:docMkLst>
        <pc:docMk/>
      </pc:docMkLst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344580850" sldId="259"/>
        </pc:sldMkLst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56837992" sldId="261"/>
        </pc:sldMkLst>
      </pc:sldChg>
      <pc:sldChg chg="addSp delSp modSp mod ord">
        <pc:chgData name="Nate Armsberry" userId="f8fef281-f395-4cac-91a1-46dac0566877" providerId="ADAL" clId="{49BEE81E-536A-6548-AB65-25A6F497E882}" dt="2025-02-03T04:46:37.377" v="1318" actId="1036"/>
        <pc:sldMkLst>
          <pc:docMk/>
          <pc:sldMk cId="3538741190" sldId="263"/>
        </pc:sldMkLst>
        <pc:spChg chg="mod">
          <ac:chgData name="Nate Armsberry" userId="f8fef281-f395-4cac-91a1-46dac0566877" providerId="ADAL" clId="{49BEE81E-536A-6548-AB65-25A6F497E882}" dt="2025-02-03T04:46:37.377" v="1318" actId="1036"/>
          <ac:spMkLst>
            <pc:docMk/>
            <pc:sldMk cId="3538741190" sldId="263"/>
            <ac:spMk id="5" creationId="{8EC4258B-8233-E84F-854D-CC91DDA4F35B}"/>
          </ac:spMkLst>
        </pc:spChg>
        <pc:picChg chg="del">
          <ac:chgData name="Nate Armsberry" userId="f8fef281-f395-4cac-91a1-46dac0566877" providerId="ADAL" clId="{49BEE81E-536A-6548-AB65-25A6F497E882}" dt="2025-02-03T04:43:56.397" v="1268" actId="478"/>
          <ac:picMkLst>
            <pc:docMk/>
            <pc:sldMk cId="3538741190" sldId="263"/>
            <ac:picMk id="3" creationId="{ECD561A1-739F-9E48-94F3-F0E1AFB04221}"/>
          </ac:picMkLst>
        </pc:picChg>
        <pc:picChg chg="add del mod">
          <ac:chgData name="Nate Armsberry" userId="f8fef281-f395-4cac-91a1-46dac0566877" providerId="ADAL" clId="{49BEE81E-536A-6548-AB65-25A6F497E882}" dt="2025-02-03T04:46:16.536" v="1307" actId="478"/>
          <ac:picMkLst>
            <pc:docMk/>
            <pc:sldMk cId="3538741190" sldId="263"/>
            <ac:picMk id="6" creationId="{E460E836-5959-844F-A7A2-97D3663BA0CA}"/>
          </ac:picMkLst>
        </pc:picChg>
        <pc:picChg chg="add del mod">
          <ac:chgData name="Nate Armsberry" userId="f8fef281-f395-4cac-91a1-46dac0566877" providerId="ADAL" clId="{49BEE81E-536A-6548-AB65-25A6F497E882}" dt="2025-02-03T04:46:14.163" v="1305" actId="478"/>
          <ac:picMkLst>
            <pc:docMk/>
            <pc:sldMk cId="3538741190" sldId="263"/>
            <ac:picMk id="8" creationId="{1B4D71FC-D414-5741-B930-03D16E252A04}"/>
          </ac:picMkLst>
        </pc:picChg>
        <pc:picChg chg="add mod">
          <ac:chgData name="Nate Armsberry" userId="f8fef281-f395-4cac-91a1-46dac0566877" providerId="ADAL" clId="{49BEE81E-536A-6548-AB65-25A6F497E882}" dt="2025-02-03T04:46:37.377" v="1318" actId="1036"/>
          <ac:picMkLst>
            <pc:docMk/>
            <pc:sldMk cId="3538741190" sldId="263"/>
            <ac:picMk id="9" creationId="{C0BA7284-C98D-ED48-8541-6416BBE95828}"/>
          </ac:picMkLst>
        </pc:picChg>
      </pc:sldChg>
      <pc:sldChg chg="addSp delSp modSp mod ord modNotesTx">
        <pc:chgData name="Nate Armsberry" userId="f8fef281-f395-4cac-91a1-46dac0566877" providerId="ADAL" clId="{49BEE81E-536A-6548-AB65-25A6F497E882}" dt="2025-02-03T04:01:38.707" v="395"/>
        <pc:sldMkLst>
          <pc:docMk/>
          <pc:sldMk cId="3079141527" sldId="270"/>
        </pc:sldMkLst>
        <pc:spChg chg="del">
          <ac:chgData name="Nate Armsberry" userId="f8fef281-f395-4cac-91a1-46dac0566877" providerId="ADAL" clId="{49BEE81E-536A-6548-AB65-25A6F497E882}" dt="2025-02-03T03:57:17.221" v="305" actId="478"/>
          <ac:spMkLst>
            <pc:docMk/>
            <pc:sldMk cId="3079141527" sldId="270"/>
            <ac:spMk id="5" creationId="{F60BB059-D3CB-0E43-BA34-9A726A1E61F4}"/>
          </ac:spMkLst>
        </pc:spChg>
        <pc:spChg chg="del">
          <ac:chgData name="Nate Armsberry" userId="f8fef281-f395-4cac-91a1-46dac0566877" providerId="ADAL" clId="{49BEE81E-536A-6548-AB65-25A6F497E882}" dt="2025-02-03T03:57:18.421" v="306" actId="478"/>
          <ac:spMkLst>
            <pc:docMk/>
            <pc:sldMk cId="3079141527" sldId="270"/>
            <ac:spMk id="6" creationId="{61B952F4-8C1D-BC46-8559-9989E90CDB52}"/>
          </ac:spMkLst>
        </pc:spChg>
        <pc:picChg chg="add del mod">
          <ac:chgData name="Nate Armsberry" userId="f8fef281-f395-4cac-91a1-46dac0566877" providerId="ADAL" clId="{49BEE81E-536A-6548-AB65-25A6F497E882}" dt="2025-02-03T03:57:35.702" v="309" actId="478"/>
          <ac:picMkLst>
            <pc:docMk/>
            <pc:sldMk cId="3079141527" sldId="270"/>
            <ac:picMk id="3" creationId="{D7EEBEF8-30A2-0D45-8402-3F0A56709795}"/>
          </ac:picMkLst>
        </pc:picChg>
        <pc:picChg chg="add mod modCrop">
          <ac:chgData name="Nate Armsberry" userId="f8fef281-f395-4cac-91a1-46dac0566877" providerId="ADAL" clId="{49BEE81E-536A-6548-AB65-25A6F497E882}" dt="2025-02-03T04:01:38.707" v="395"/>
          <ac:picMkLst>
            <pc:docMk/>
            <pc:sldMk cId="3079141527" sldId="270"/>
            <ac:picMk id="7" creationId="{23C25996-79FB-684B-A500-F6C2F943C74D}"/>
          </ac:picMkLst>
        </pc:picChg>
        <pc:picChg chg="del">
          <ac:chgData name="Nate Armsberry" userId="f8fef281-f395-4cac-91a1-46dac0566877" providerId="ADAL" clId="{49BEE81E-536A-6548-AB65-25A6F497E882}" dt="2025-02-03T03:57:21.046" v="307" actId="478"/>
          <ac:picMkLst>
            <pc:docMk/>
            <pc:sldMk cId="3079141527" sldId="270"/>
            <ac:picMk id="1026" creationId="{35385326-6CCC-6147-A737-3D427066BED1}"/>
          </ac:picMkLst>
        </pc:picChg>
      </pc:sldChg>
      <pc:sldChg chg="delSp modSp mod ord modNotesTx">
        <pc:chgData name="Nate Armsberry" userId="f8fef281-f395-4cac-91a1-46dac0566877" providerId="ADAL" clId="{49BEE81E-536A-6548-AB65-25A6F497E882}" dt="2025-02-03T03:52:51.804" v="302" actId="20577"/>
        <pc:sldMkLst>
          <pc:docMk/>
          <pc:sldMk cId="1437139007" sldId="275"/>
        </pc:sldMkLst>
        <pc:spChg chg="mod">
          <ac:chgData name="Nate Armsberry" userId="f8fef281-f395-4cac-91a1-46dac0566877" providerId="ADAL" clId="{49BEE81E-536A-6548-AB65-25A6F497E882}" dt="2025-02-03T03:52:51.804" v="302" actId="20577"/>
          <ac:spMkLst>
            <pc:docMk/>
            <pc:sldMk cId="1437139007" sldId="275"/>
            <ac:spMk id="3" creationId="{70FB803F-B376-22DE-710F-147422FF045C}"/>
          </ac:spMkLst>
        </pc:spChg>
        <pc:spChg chg="del mod">
          <ac:chgData name="Nate Armsberry" userId="f8fef281-f395-4cac-91a1-46dac0566877" providerId="ADAL" clId="{49BEE81E-536A-6548-AB65-25A6F497E882}" dt="2025-02-03T01:25:03.159" v="266" actId="478"/>
          <ac:spMkLst>
            <pc:docMk/>
            <pc:sldMk cId="1437139007" sldId="275"/>
            <ac:spMk id="9" creationId="{095D4026-AB9D-E34E-B50F-9B05A7149E57}"/>
          </ac:spMkLst>
        </pc:spChg>
        <pc:picChg chg="del">
          <ac:chgData name="Nate Armsberry" userId="f8fef281-f395-4cac-91a1-46dac0566877" providerId="ADAL" clId="{49BEE81E-536A-6548-AB65-25A6F497E882}" dt="2025-02-03T01:21:38.226" v="148" actId="478"/>
          <ac:picMkLst>
            <pc:docMk/>
            <pc:sldMk cId="1437139007" sldId="275"/>
            <ac:picMk id="8" creationId="{AC932B8A-EC1D-7CD3-82FD-13C13965084B}"/>
          </ac:picMkLst>
        </pc:picChg>
        <pc:cxnChg chg="del">
          <ac:chgData name="Nate Armsberry" userId="f8fef281-f395-4cac-91a1-46dac0566877" providerId="ADAL" clId="{49BEE81E-536A-6548-AB65-25A6F497E882}" dt="2025-02-03T01:25:06.719" v="267" actId="478"/>
          <ac:cxnSpMkLst>
            <pc:docMk/>
            <pc:sldMk cId="1437139007" sldId="275"/>
            <ac:cxnSpMk id="4" creationId="{6FF78639-E33B-2415-36F4-1B5557E1BE42}"/>
          </ac:cxnSpMkLst>
        </pc:cxnChg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352852625" sldId="279"/>
        </pc:sldMkLst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1527028114" sldId="281"/>
        </pc:sldMkLst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2623468426" sldId="314"/>
        </pc:sldMkLst>
      </pc:sldChg>
      <pc:sldChg chg="modSp mod">
        <pc:chgData name="Nate Armsberry" userId="f8fef281-f395-4cac-91a1-46dac0566877" providerId="ADAL" clId="{49BEE81E-536A-6548-AB65-25A6F497E882}" dt="2025-02-03T01:18:35.433" v="89" actId="6549"/>
        <pc:sldMkLst>
          <pc:docMk/>
          <pc:sldMk cId="1063072475" sldId="316"/>
        </pc:sldMkLst>
        <pc:spChg chg="mod">
          <ac:chgData name="Nate Armsberry" userId="f8fef281-f395-4cac-91a1-46dac0566877" providerId="ADAL" clId="{49BEE81E-536A-6548-AB65-25A6F497E882}" dt="2025-02-03T01:18:17.710" v="49" actId="404"/>
          <ac:spMkLst>
            <pc:docMk/>
            <pc:sldMk cId="1063072475" sldId="316"/>
            <ac:spMk id="2" creationId="{37FB4868-8642-4832-6944-D2B7F5DCE22A}"/>
          </ac:spMkLst>
        </pc:spChg>
        <pc:spChg chg="mod">
          <ac:chgData name="Nate Armsberry" userId="f8fef281-f395-4cac-91a1-46dac0566877" providerId="ADAL" clId="{49BEE81E-536A-6548-AB65-25A6F497E882}" dt="2025-02-03T01:18:35.433" v="89" actId="6549"/>
          <ac:spMkLst>
            <pc:docMk/>
            <pc:sldMk cId="1063072475" sldId="316"/>
            <ac:spMk id="7" creationId="{67B9C675-171F-7746-9B11-81B5DE122A23}"/>
          </ac:spMkLst>
        </pc:spChg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684135696" sldId="329"/>
        </pc:sldMkLst>
      </pc:sldChg>
      <pc:sldChg chg="modSp mod ord modNotesTx">
        <pc:chgData name="Nate Armsberry" userId="f8fef281-f395-4cac-91a1-46dac0566877" providerId="ADAL" clId="{49BEE81E-536A-6548-AB65-25A6F497E882}" dt="2025-02-03T04:35:42.806" v="1116" actId="113"/>
        <pc:sldMkLst>
          <pc:docMk/>
          <pc:sldMk cId="3208037075" sldId="330"/>
        </pc:sldMkLst>
        <pc:spChg chg="mod">
          <ac:chgData name="Nate Armsberry" userId="f8fef281-f395-4cac-91a1-46dac0566877" providerId="ADAL" clId="{49BEE81E-536A-6548-AB65-25A6F497E882}" dt="2025-02-03T04:35:42.806" v="1116" actId="113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49BEE81E-536A-6548-AB65-25A6F497E882}" dt="2025-02-03T04:30:17.301" v="910" actId="20577"/>
          <ac:spMkLst>
            <pc:docMk/>
            <pc:sldMk cId="3208037075" sldId="330"/>
            <ac:spMk id="7" creationId="{843CD8F0-31F4-8298-8548-834806D18F6F}"/>
          </ac:spMkLst>
        </pc:spChg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3175599261" sldId="331"/>
        </pc:sldMkLst>
      </pc:sldChg>
      <pc:sldChg chg="addSp delSp modSp mod">
        <pc:chgData name="Nate Armsberry" userId="f8fef281-f395-4cac-91a1-46dac0566877" providerId="ADAL" clId="{49BEE81E-536A-6548-AB65-25A6F497E882}" dt="2025-02-03T04:08:26.560" v="571"/>
        <pc:sldMkLst>
          <pc:docMk/>
          <pc:sldMk cId="1160570302" sldId="332"/>
        </pc:sldMkLst>
        <pc:spChg chg="mod">
          <ac:chgData name="Nate Armsberry" userId="f8fef281-f395-4cac-91a1-46dac0566877" providerId="ADAL" clId="{49BEE81E-536A-6548-AB65-25A6F497E882}" dt="2025-02-03T04:07:26.282" v="570" actId="20577"/>
          <ac:spMkLst>
            <pc:docMk/>
            <pc:sldMk cId="1160570302" sldId="332"/>
            <ac:spMk id="4" creationId="{A2776969-A803-A446-AA24-A4D0C4EEA357}"/>
          </ac:spMkLst>
        </pc:spChg>
        <pc:picChg chg="add mod">
          <ac:chgData name="Nate Armsberry" userId="f8fef281-f395-4cac-91a1-46dac0566877" providerId="ADAL" clId="{49BEE81E-536A-6548-AB65-25A6F497E882}" dt="2025-02-03T04:08:26.560" v="571"/>
          <ac:picMkLst>
            <pc:docMk/>
            <pc:sldMk cId="1160570302" sldId="332"/>
            <ac:picMk id="2" creationId="{685C406D-5500-C442-A8EF-1FB2A792CE3F}"/>
          </ac:picMkLst>
        </pc:picChg>
        <pc:picChg chg="del">
          <ac:chgData name="Nate Armsberry" userId="f8fef281-f395-4cac-91a1-46dac0566877" providerId="ADAL" clId="{49BEE81E-536A-6548-AB65-25A6F497E882}" dt="2025-02-03T04:07:20.325" v="554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modSp mod ord modNotesTx">
        <pc:chgData name="Nate Armsberry" userId="f8fef281-f395-4cac-91a1-46dac0566877" providerId="ADAL" clId="{49BEE81E-536A-6548-AB65-25A6F497E882}" dt="2025-02-03T04:05:10.101" v="549" actId="20577"/>
        <pc:sldMkLst>
          <pc:docMk/>
          <pc:sldMk cId="1102048258" sldId="347"/>
        </pc:sldMkLst>
        <pc:spChg chg="mod">
          <ac:chgData name="Nate Armsberry" userId="f8fef281-f395-4cac-91a1-46dac0566877" providerId="ADAL" clId="{49BEE81E-536A-6548-AB65-25A6F497E882}" dt="2025-02-03T04:03:49.311" v="415" actId="6549"/>
          <ac:spMkLst>
            <pc:docMk/>
            <pc:sldMk cId="1102048258" sldId="347"/>
            <ac:spMk id="7" creationId="{B815EE79-A997-494B-B726-B707045988BB}"/>
          </ac:spMkLst>
        </pc:spChg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3066377405" sldId="348"/>
        </pc:sldMkLst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550802466" sldId="349"/>
        </pc:sldMkLst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1098321169" sldId="350"/>
        </pc:sldMkLst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2064388707" sldId="351"/>
        </pc:sldMkLst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1612349926" sldId="352"/>
        </pc:sldMkLst>
      </pc:sldChg>
      <pc:sldChg chg="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3358477346" sldId="353"/>
        </pc:sldMkLst>
      </pc:sldChg>
      <pc:sldChg chg="add del ord">
        <pc:chgData name="Nate Armsberry" userId="f8fef281-f395-4cac-91a1-46dac0566877" providerId="ADAL" clId="{49BEE81E-536A-6548-AB65-25A6F497E882}" dt="2025-02-04T05:34:11.489" v="1355" actId="2696"/>
        <pc:sldMkLst>
          <pc:docMk/>
          <pc:sldMk cId="1043193528" sldId="359"/>
        </pc:sldMkLst>
      </pc:sldChg>
      <pc:sldChg chg="add del">
        <pc:chgData name="Nate Armsberry" userId="f8fef281-f395-4cac-91a1-46dac0566877" providerId="ADAL" clId="{49BEE81E-536A-6548-AB65-25A6F497E882}" dt="2025-02-04T05:34:11.489" v="1355" actId="2696"/>
        <pc:sldMkLst>
          <pc:docMk/>
          <pc:sldMk cId="2008695472" sldId="360"/>
        </pc:sldMkLst>
      </pc:sldChg>
      <pc:sldChg chg="addSp delSp modSp add mod ord modNotesTx">
        <pc:chgData name="Nate Armsberry" userId="f8fef281-f395-4cac-91a1-46dac0566877" providerId="ADAL" clId="{49BEE81E-536A-6548-AB65-25A6F497E882}" dt="2025-02-03T04:17:23.866" v="858" actId="20577"/>
        <pc:sldMkLst>
          <pc:docMk/>
          <pc:sldMk cId="2859555338" sldId="361"/>
        </pc:sldMkLst>
        <pc:spChg chg="add mod">
          <ac:chgData name="Nate Armsberry" userId="f8fef281-f395-4cac-91a1-46dac0566877" providerId="ADAL" clId="{49BEE81E-536A-6548-AB65-25A6F497E882}" dt="2025-02-03T04:14:31.924" v="814" actId="1036"/>
          <ac:spMkLst>
            <pc:docMk/>
            <pc:sldMk cId="2859555338" sldId="361"/>
            <ac:spMk id="9" creationId="{B32CEF7E-151D-324B-9D81-6423BA36A808}"/>
          </ac:spMkLst>
        </pc:spChg>
        <pc:spChg chg="mod">
          <ac:chgData name="Nate Armsberry" userId="f8fef281-f395-4cac-91a1-46dac0566877" providerId="ADAL" clId="{49BEE81E-536A-6548-AB65-25A6F497E882}" dt="2025-02-03T04:14:31.924" v="814" actId="1036"/>
          <ac:spMkLst>
            <pc:docMk/>
            <pc:sldMk cId="2859555338" sldId="361"/>
            <ac:spMk id="10" creationId="{47A65DAF-5403-7BF1-DDC8-E5DC1860A8DD}"/>
          </ac:spMkLst>
        </pc:spChg>
        <pc:spChg chg="del">
          <ac:chgData name="Nate Armsberry" userId="f8fef281-f395-4cac-91a1-46dac0566877" providerId="ADAL" clId="{49BEE81E-536A-6548-AB65-25A6F497E882}" dt="2025-02-03T04:10:49.409" v="576" actId="478"/>
          <ac:spMkLst>
            <pc:docMk/>
            <pc:sldMk cId="2859555338" sldId="361"/>
            <ac:spMk id="13" creationId="{8D2A179D-396C-D3E3-E4FC-6F98426BC062}"/>
          </ac:spMkLst>
        </pc:spChg>
        <pc:spChg chg="del">
          <ac:chgData name="Nate Armsberry" userId="f8fef281-f395-4cac-91a1-46dac0566877" providerId="ADAL" clId="{49BEE81E-536A-6548-AB65-25A6F497E882}" dt="2025-02-03T04:10:51.072" v="577" actId="478"/>
          <ac:spMkLst>
            <pc:docMk/>
            <pc:sldMk cId="2859555338" sldId="361"/>
            <ac:spMk id="14" creationId="{69B822FB-6DE2-2176-6E2E-85A6F537A87D}"/>
          </ac:spMkLst>
        </pc:spChg>
        <pc:spChg chg="del mod">
          <ac:chgData name="Nate Armsberry" userId="f8fef281-f395-4cac-91a1-46dac0566877" providerId="ADAL" clId="{49BEE81E-536A-6548-AB65-25A6F497E882}" dt="2025-02-03T04:10:57.033" v="579" actId="478"/>
          <ac:spMkLst>
            <pc:docMk/>
            <pc:sldMk cId="2859555338" sldId="361"/>
            <ac:spMk id="15" creationId="{401EF84F-C10A-C131-2F6C-CA7BB97109B0}"/>
          </ac:spMkLst>
        </pc:spChg>
        <pc:spChg chg="del">
          <ac:chgData name="Nate Armsberry" userId="f8fef281-f395-4cac-91a1-46dac0566877" providerId="ADAL" clId="{49BEE81E-536A-6548-AB65-25A6F497E882}" dt="2025-02-03T04:10:58.440" v="580" actId="478"/>
          <ac:spMkLst>
            <pc:docMk/>
            <pc:sldMk cId="2859555338" sldId="361"/>
            <ac:spMk id="16" creationId="{72AE81FB-BFAF-C8B3-C500-E174E6F983C5}"/>
          </ac:spMkLst>
        </pc:spChg>
      </pc:sldChg>
      <pc:sldChg chg="modSp add mod modNotesTx">
        <pc:chgData name="Nate Armsberry" userId="f8fef281-f395-4cac-91a1-46dac0566877" providerId="ADAL" clId="{49BEE81E-536A-6548-AB65-25A6F497E882}" dt="2025-02-03T04:17:19.025" v="853" actId="20577"/>
        <pc:sldMkLst>
          <pc:docMk/>
          <pc:sldMk cId="211965217" sldId="362"/>
        </pc:sldMkLst>
        <pc:spChg chg="mod">
          <ac:chgData name="Nate Armsberry" userId="f8fef281-f395-4cac-91a1-46dac0566877" providerId="ADAL" clId="{49BEE81E-536A-6548-AB65-25A6F497E882}" dt="2025-02-03T04:15:12.896" v="820" actId="1076"/>
          <ac:spMkLst>
            <pc:docMk/>
            <pc:sldMk cId="211965217" sldId="362"/>
            <ac:spMk id="10" creationId="{47A65DAF-5403-7BF1-DDC8-E5DC1860A8DD}"/>
          </ac:spMkLst>
        </pc:spChg>
      </pc:sldChg>
      <pc:sldChg chg="modSp add mod modNotesTx">
        <pc:chgData name="Nate Armsberry" userId="f8fef281-f395-4cac-91a1-46dac0566877" providerId="ADAL" clId="{49BEE81E-536A-6548-AB65-25A6F497E882}" dt="2025-02-03T04:17:29.116" v="862" actId="20577"/>
        <pc:sldMkLst>
          <pc:docMk/>
          <pc:sldMk cId="1993722003" sldId="363"/>
        </pc:sldMkLst>
        <pc:spChg chg="mod">
          <ac:chgData name="Nate Armsberry" userId="f8fef281-f395-4cac-91a1-46dac0566877" providerId="ADAL" clId="{49BEE81E-536A-6548-AB65-25A6F497E882}" dt="2025-02-03T04:15:51.573" v="829" actId="20577"/>
          <ac:spMkLst>
            <pc:docMk/>
            <pc:sldMk cId="1993722003" sldId="363"/>
            <ac:spMk id="10" creationId="{47A65DAF-5403-7BF1-DDC8-E5DC1860A8DD}"/>
          </ac:spMkLst>
        </pc:spChg>
      </pc:sldChg>
      <pc:sldChg chg="modSp add mod modNotesTx">
        <pc:chgData name="Nate Armsberry" userId="f8fef281-f395-4cac-91a1-46dac0566877" providerId="ADAL" clId="{49BEE81E-536A-6548-AB65-25A6F497E882}" dt="2025-02-03T04:17:34.180" v="867" actId="20577"/>
        <pc:sldMkLst>
          <pc:docMk/>
          <pc:sldMk cId="2125233162" sldId="364"/>
        </pc:sldMkLst>
        <pc:spChg chg="mod">
          <ac:chgData name="Nate Armsberry" userId="f8fef281-f395-4cac-91a1-46dac0566877" providerId="ADAL" clId="{49BEE81E-536A-6548-AB65-25A6F497E882}" dt="2025-02-03T04:16:16.171" v="834" actId="20577"/>
          <ac:spMkLst>
            <pc:docMk/>
            <pc:sldMk cId="2125233162" sldId="364"/>
            <ac:spMk id="10" creationId="{47A65DAF-5403-7BF1-DDC8-E5DC1860A8DD}"/>
          </ac:spMkLst>
        </pc:spChg>
      </pc:sldChg>
      <pc:sldChg chg="modSp add mod modNotesTx">
        <pc:chgData name="Nate Armsberry" userId="f8fef281-f395-4cac-91a1-46dac0566877" providerId="ADAL" clId="{49BEE81E-536A-6548-AB65-25A6F497E882}" dt="2025-02-03T04:17:44.753" v="880" actId="20577"/>
        <pc:sldMkLst>
          <pc:docMk/>
          <pc:sldMk cId="1795092638" sldId="365"/>
        </pc:sldMkLst>
        <pc:spChg chg="mod">
          <ac:chgData name="Nate Armsberry" userId="f8fef281-f395-4cac-91a1-46dac0566877" providerId="ADAL" clId="{49BEE81E-536A-6548-AB65-25A6F497E882}" dt="2025-02-03T04:16:43.313" v="840" actId="20577"/>
          <ac:spMkLst>
            <pc:docMk/>
            <pc:sldMk cId="1795092638" sldId="365"/>
            <ac:spMk id="10" creationId="{47A65DAF-5403-7BF1-DDC8-E5DC1860A8DD}"/>
          </ac:spMkLst>
        </pc:spChg>
      </pc:sldChg>
      <pc:sldChg chg="modSp add mod modNotesTx">
        <pc:chgData name="Nate Armsberry" userId="f8fef281-f395-4cac-91a1-46dac0566877" providerId="ADAL" clId="{49BEE81E-536A-6548-AB65-25A6F497E882}" dt="2025-02-03T04:42:25.746" v="1266" actId="1036"/>
        <pc:sldMkLst>
          <pc:docMk/>
          <pc:sldMk cId="207580110" sldId="366"/>
        </pc:sldMkLst>
        <pc:spChg chg="mod">
          <ac:chgData name="Nate Armsberry" userId="f8fef281-f395-4cac-91a1-46dac0566877" providerId="ADAL" clId="{49BEE81E-536A-6548-AB65-25A6F497E882}" dt="2025-02-03T04:42:25.746" v="1266" actId="1036"/>
          <ac:spMkLst>
            <pc:docMk/>
            <pc:sldMk cId="207580110" sldId="366"/>
            <ac:spMk id="3" creationId="{70FB803F-B376-22DE-710F-147422FF045C}"/>
          </ac:spMkLst>
        </pc:spChg>
        <pc:spChg chg="mod">
          <ac:chgData name="Nate Armsberry" userId="f8fef281-f395-4cac-91a1-46dac0566877" providerId="ADAL" clId="{49BEE81E-536A-6548-AB65-25A6F497E882}" dt="2025-02-03T04:37:45.208" v="1127" actId="6549"/>
          <ac:spMkLst>
            <pc:docMk/>
            <pc:sldMk cId="207580110" sldId="366"/>
            <ac:spMk id="7" creationId="{843CD8F0-31F4-8298-8548-834806D18F6F}"/>
          </ac:spMkLst>
        </pc:spChg>
      </pc:sldChg>
      <pc:sldChg chg="modSp add mod">
        <pc:chgData name="Nate Armsberry" userId="f8fef281-f395-4cac-91a1-46dac0566877" providerId="ADAL" clId="{49BEE81E-536A-6548-AB65-25A6F497E882}" dt="2025-02-04T05:33:40.655" v="1354" actId="207"/>
        <pc:sldMkLst>
          <pc:docMk/>
          <pc:sldMk cId="805278291" sldId="367"/>
        </pc:sldMkLst>
        <pc:spChg chg="mod">
          <ac:chgData name="Nate Armsberry" userId="f8fef281-f395-4cac-91a1-46dac0566877" providerId="ADAL" clId="{49BEE81E-536A-6548-AB65-25A6F497E882}" dt="2025-02-04T05:33:40.655" v="1354" actId="207"/>
          <ac:spMkLst>
            <pc:docMk/>
            <pc:sldMk cId="805278291" sldId="367"/>
            <ac:spMk id="5" creationId="{8EC4258B-8233-E84F-854D-CC91DDA4F35B}"/>
          </ac:spMkLst>
        </pc:spChg>
        <pc:picChg chg="mod">
          <ac:chgData name="Nate Armsberry" userId="f8fef281-f395-4cac-91a1-46dac0566877" providerId="ADAL" clId="{49BEE81E-536A-6548-AB65-25A6F497E882}" dt="2025-02-04T05:33:05.108" v="1351" actId="1076"/>
          <ac:picMkLst>
            <pc:docMk/>
            <pc:sldMk cId="805278291" sldId="367"/>
            <ac:picMk id="8" creationId="{1B4D71FC-D414-5741-B930-03D16E252A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fancycrave?utm_content=creditCopyText&amp;utm_medium=referral&amp;utm_source=unsplash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photos/people-watching-soccer-arena-qowyMze7jqg?utm_content=creditCopyText&amp;utm_medium=referral&amp;utm_source=unsplash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False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48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u="none" dirty="0"/>
              <a:t>a – Deuteronomy 32.35</a:t>
            </a:r>
          </a:p>
          <a:p>
            <a:r>
              <a:rPr lang="en-AU" u="none" dirty="0"/>
              <a:t>b – Proverbs 25.21-22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solidFill>
                  <a:srgbClr val="141413"/>
                </a:solidFill>
                <a:effectLst/>
                <a:latin typeface="Helvetica" pitchFamily="2" charset="0"/>
              </a:rPr>
              <a:t>Context: </a:t>
            </a:r>
            <a:r>
              <a:rPr lang="en-AU" dirty="0">
                <a:solidFill>
                  <a:srgbClr val="191916"/>
                </a:solidFill>
                <a:effectLst/>
                <a:latin typeface="Helvetica" pitchFamily="2" charset="0"/>
              </a:rPr>
              <a:t>This passage is written by the Old Testament prophet Isaiah, and through poetic, metaphorical language, gives a picture of what God’s future kingdom will look like.</a:t>
            </a:r>
          </a:p>
          <a:p>
            <a:endParaRPr lang="en-AU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66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076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9016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Bible </a:t>
            </a:r>
            <a:r>
              <a:rPr lang="en-AU"/>
              <a:t>Translation Copyright Credits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6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Discussion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716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is the purpose of having clear rules for sport? </a:t>
            </a:r>
          </a:p>
          <a:p>
            <a:r>
              <a:rPr lang="en-GB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Why is having clear rules in sport a good thing?</a:t>
            </a:r>
          </a:p>
          <a:p>
            <a:endParaRPr lang="en-GB" sz="10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AU" sz="1000" i="1" dirty="0"/>
              <a:t>Photo by </a:t>
            </a:r>
            <a:r>
              <a:rPr lang="en-AU" sz="1000" i="1" dirty="0">
                <a:hlinkClick r:id="rId3"/>
              </a:rPr>
              <a:t>Fancy Crave</a:t>
            </a:r>
            <a:r>
              <a:rPr lang="en-AU" sz="1000" i="1" dirty="0"/>
              <a:t> on </a:t>
            </a:r>
            <a:r>
              <a:rPr lang="en-AU" sz="1000" i="1" dirty="0">
                <a:hlinkClick r:id="rId4"/>
              </a:rPr>
              <a:t>Unsplash</a:t>
            </a:r>
            <a:endParaRPr lang="en-AU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19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find or create an image that represents the phrase “Just War”.</a:t>
            </a:r>
            <a:endParaRPr lang="en-AU" sz="18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AU" b="0" dirty="0"/>
              <a:t>Students describe and define the term “Just War”.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False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93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False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482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True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dirty="0"/>
              <a:t>False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F0465-209F-BA44-9620-FFA87008486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15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curbing-viole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66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CURBING VIOLENCE</a:t>
            </a:r>
            <a:endParaRPr lang="en-US" sz="66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srgbClr val="C7D2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Just War and the Peace of God</a:t>
            </a:r>
            <a:endParaRPr kumimoji="0" lang="en-AU" sz="3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797" y="2410158"/>
            <a:ext cx="10240405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800" dirty="0">
                <a:solidFill>
                  <a:srgbClr val="484FFF"/>
                </a:solidFill>
                <a:latin typeface="Quasimoda Medium" pitchFamily="2" charset="77"/>
              </a:rPr>
              <a:t>Augustine was very pro-war.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8C362000-A265-5E43-96D3-DEBB69F6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32CEF7E-151D-324B-9D81-6423BA36A808}"/>
              </a:ext>
            </a:extLst>
          </p:cNvPr>
          <p:cNvSpPr txBox="1">
            <a:spLocks/>
          </p:cNvSpPr>
          <p:nvPr/>
        </p:nvSpPr>
        <p:spPr>
          <a:xfrm>
            <a:off x="1637549" y="3723154"/>
            <a:ext cx="8868323" cy="13156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3600" dirty="0">
                <a:solidFill>
                  <a:srgbClr val="C7D2FF"/>
                </a:solidFill>
                <a:latin typeface="Quasimoda Medium" pitchFamily="2" charset="77"/>
              </a:rPr>
              <a:t>(TRUE or FALSE)</a:t>
            </a:r>
          </a:p>
        </p:txBody>
      </p:sp>
    </p:spTree>
    <p:extLst>
      <p:ext uri="{BB962C8B-B14F-4D97-AF65-F5344CB8AC3E}">
        <p14:creationId xmlns:p14="http://schemas.microsoft.com/office/powerpoint/2010/main" val="179509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874" y="439103"/>
            <a:ext cx="9994251" cy="4996495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17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Never pay back evil with more evil. Do things in such a way that everyone can see you are honourable. </a:t>
            </a: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18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 all that you can to live in peace with everyone.</a:t>
            </a:r>
          </a:p>
          <a:p>
            <a:pPr algn="l">
              <a:lnSpc>
                <a:spcPct val="130000"/>
              </a:lnSpc>
            </a:pP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19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Dear friends, never take revenge. Leave that to the righteous anger of God. For the Scriptures say,</a:t>
            </a:r>
          </a:p>
          <a:p>
            <a:pPr algn="l">
              <a:lnSpc>
                <a:spcPct val="130000"/>
              </a:lnSpc>
            </a:pP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 “I will take revenge; I will pay them back,”</a:t>
            </a: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[a]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says the Lord.</a:t>
            </a:r>
          </a:p>
          <a:p>
            <a:pPr algn="l">
              <a:lnSpc>
                <a:spcPct val="130000"/>
              </a:lnSpc>
            </a:pP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20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Instead, “If your enemies are hungry, feed them.</a:t>
            </a:r>
            <a:b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If they are thirsty, give them something to drink.</a:t>
            </a:r>
            <a:b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 In doing this, you will heap burning coals of shame on their heads.”</a:t>
            </a: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[b]</a:t>
            </a:r>
            <a:endParaRPr lang="en-AU" sz="2200" i="1" dirty="0">
              <a:solidFill>
                <a:srgbClr val="484FFF"/>
              </a:solidFill>
              <a:effectLst/>
              <a:latin typeface="Inter Light" panose="02000503000000020004" pitchFamily="2" charset="0"/>
              <a:ea typeface="Inter Light" panose="02000503000000020004" pitchFamily="2" charset="0"/>
              <a:cs typeface="Calibri" panose="020F050202020403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AU" sz="22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21</a:t>
            </a:r>
            <a:r>
              <a:rPr lang="en-AU" sz="22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Don’t let evil conquer you, but conquer evil by doing good.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  <a:defRPr/>
            </a:pPr>
            <a:r>
              <a:rPr lang="en-US" sz="1600" b="1" dirty="0">
                <a:solidFill>
                  <a:srgbClr val="484FFF"/>
                </a:solidFill>
                <a:latin typeface="Quasimoda Bold" pitchFamily="2" charset="77"/>
                <a:ea typeface="Inter Medium" panose="02000503000000020004" pitchFamily="2" charset="0"/>
              </a:rPr>
              <a:t>ROMANS 12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 (NLT)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0117" y="427447"/>
            <a:ext cx="10889090" cy="4996495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ACB0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</a:t>
            </a:r>
            <a:r>
              <a:rPr lang="en-AU" sz="2000" dirty="0">
                <a:solidFill>
                  <a:srgbClr val="ACB0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This is a vision that Isaiah son of </a:t>
            </a:r>
            <a:r>
              <a:rPr lang="en-AU" sz="2000" dirty="0" err="1">
                <a:solidFill>
                  <a:srgbClr val="ACB0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Amoz</a:t>
            </a:r>
            <a:r>
              <a:rPr lang="en-AU" sz="2000" dirty="0">
                <a:solidFill>
                  <a:srgbClr val="ACB0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saw concerning Judah and Jerusalem:</a:t>
            </a:r>
          </a:p>
          <a:p>
            <a:pPr algn="l">
              <a:lnSpc>
                <a:spcPct val="114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In the last days, the mountain of the Lord’s house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will be the highest of all – the most important place on earth.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It will be raised above the other hills,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and people from all over the world will stream there to worship.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People from many nations will come and say,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  “Come, let us go up to the mountain of the Lord, to the house of Jacob’s God.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    There he will teach us his ways, and we will walk in his paths.”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For the Lord’s teaching will go out from Zion; his word will go out from Jerusalem.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 Lord will mediate between nations and will settle international disputes.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They will hammer their swords into ploughshares and their spears into pruning hooks.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Nation will no longer fight against nation, nor train for war anymore.</a:t>
            </a:r>
          </a:p>
          <a:p>
            <a:pPr algn="l">
              <a:lnSpc>
                <a:spcPct val="130000"/>
              </a:lnSpc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Come, descendants of Jacob, let us walk in the light of the Lord!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  <a:defRPr/>
            </a:pPr>
            <a:r>
              <a:rPr lang="en-US" sz="1600" b="1" dirty="0">
                <a:solidFill>
                  <a:srgbClr val="484FFF"/>
                </a:solidFill>
                <a:latin typeface="Quasimoda Bold" pitchFamily="2" charset="77"/>
                <a:ea typeface="Inter Medium" panose="02000503000000020004" pitchFamily="2" charset="0"/>
              </a:rPr>
              <a:t>ISAIAH 2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 (NLT)</a:t>
            </a:r>
          </a:p>
        </p:txBody>
      </p:sp>
    </p:spTree>
    <p:extLst>
      <p:ext uri="{BB962C8B-B14F-4D97-AF65-F5344CB8AC3E}">
        <p14:creationId xmlns:p14="http://schemas.microsoft.com/office/powerpoint/2010/main" val="20758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A2BFCAD9-D3E0-3A46-9F2A-DE7D69B57D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4258B-8233-E84F-854D-CC91DDA4F35B}"/>
              </a:ext>
            </a:extLst>
          </p:cNvPr>
          <p:cNvSpPr txBox="1"/>
          <p:nvPr/>
        </p:nvSpPr>
        <p:spPr>
          <a:xfrm>
            <a:off x="332105" y="394546"/>
            <a:ext cx="115277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AU" sz="3200" b="1" dirty="0">
                <a:solidFill>
                  <a:srgbClr val="484FFF"/>
                </a:solidFill>
                <a:effectLst/>
                <a:latin typeface="Quasimoda Bold" pitchFamily="2" charset="77"/>
              </a:rPr>
              <a:t>“Just War Theory is a positive contribution </a:t>
            </a:r>
          </a:p>
          <a:p>
            <a:pPr marL="0" lvl="1" algn="ctr"/>
            <a:r>
              <a:rPr lang="en-AU" sz="3200" b="1" dirty="0">
                <a:solidFill>
                  <a:srgbClr val="484FFF"/>
                </a:solidFill>
                <a:effectLst/>
                <a:latin typeface="Quasimoda Bold" pitchFamily="2" charset="77"/>
              </a:rPr>
              <a:t>Christianity has had on the world.”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BA7284-C98D-ED48-8541-6416BBE95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48" y="1779269"/>
            <a:ext cx="10087504" cy="39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1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A2BFCAD9-D3E0-3A46-9F2A-DE7D69B57D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4258B-8233-E84F-854D-CC91DDA4F35B}"/>
              </a:ext>
            </a:extLst>
          </p:cNvPr>
          <p:cNvSpPr txBox="1"/>
          <p:nvPr/>
        </p:nvSpPr>
        <p:spPr>
          <a:xfrm>
            <a:off x="332105" y="211666"/>
            <a:ext cx="11527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AU" sz="3200" b="1" dirty="0">
                <a:solidFill>
                  <a:srgbClr val="B3B5FF"/>
                </a:solidFill>
                <a:effectLst/>
                <a:latin typeface="Quasimoda Bold" pitchFamily="2" charset="77"/>
              </a:rPr>
              <a:t>JUST WAR CRITERIA</a:t>
            </a:r>
          </a:p>
        </p:txBody>
      </p:sp>
      <p:pic>
        <p:nvPicPr>
          <p:cNvPr id="6" name="Picture 5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E460E836-5959-844F-A7A2-97D3663BA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1593850"/>
            <a:ext cx="6172200" cy="3670300"/>
          </a:xfrm>
          <a:prstGeom prst="rect">
            <a:avLst/>
          </a:prstGeom>
        </p:spPr>
      </p:pic>
      <p:pic>
        <p:nvPicPr>
          <p:cNvPr id="8" name="Picture 7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1B4D71FC-D414-5741-B930-03D16E252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39" y="796441"/>
            <a:ext cx="8775520" cy="52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78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1150C-0B3B-FC4E-B915-1B840246EDAC}"/>
              </a:ext>
            </a:extLst>
          </p:cNvPr>
          <p:cNvSpPr txBox="1"/>
          <p:nvPr/>
        </p:nvSpPr>
        <p:spPr>
          <a:xfrm>
            <a:off x="929899" y="774915"/>
            <a:ext cx="10689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(CEV) are from the Contemporary English Version Copyright © 1991, 1992, 1995 by American Bible Society. Used by Permission.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(ESV) are from the ESV® Bible (The Holy Bible, English Standard Version®), © 2001 by Crossway, a publishing ministry of Good News Publishers. Used by permission.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(MSG) are taken from The Message, copyright © 1993, 2002, 2018 by Eugene H. Peterson. Used by permission of NavPress. All rights reserved. Represented by Tyndale House Publishers.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(NIV) are taken from the Holy Bible, New International Version®, NIV®. Copyright © 1973, 1978,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Inc.™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(NIVUK) are taken from the Holy Bible, New International Version® Anglicized, NIV® Copyright © 1979,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Inc.®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(NLT) are taken from the Holy Bible, New Living Translation, copyright ©1996, 2004, 2015 by Tyndale House Foundation. Used by permission of Tyndale House Publishers, Carol Stream, Illinois 60188.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252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240" y="1941199"/>
            <a:ext cx="8605520" cy="253936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en-AU" sz="44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 taught his followers to </a:t>
            </a:r>
            <a:r>
              <a:rPr lang="en-AU" sz="4400" b="1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“love their enemies”</a:t>
            </a:r>
            <a:r>
              <a:rPr lang="en-AU" sz="44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. </a:t>
            </a:r>
            <a:r>
              <a:rPr lang="en-AU" sz="44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So, should Christians join the military?</a:t>
            </a:r>
          </a:p>
        </p:txBody>
      </p: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3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otball field with people in the stands&#10;&#10;Description automatically generated">
            <a:extLst>
              <a:ext uri="{FF2B5EF4-FFF2-40B4-BE49-F238E27FC236}">
                <a16:creationId xmlns:a16="http://schemas.microsoft.com/office/drawing/2014/main" id="{23C25996-79FB-684B-A500-F6C2F943C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F40A7CDF-E0E5-5D43-808D-E7E2D10EA3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1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400"/>
            <a:ext cx="9144000" cy="262636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AU" sz="7200" dirty="0">
                <a:solidFill>
                  <a:srgbClr val="484FFF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‘Just War’</a:t>
            </a:r>
          </a:p>
        </p:txBody>
      </p:sp>
    </p:spTree>
    <p:extLst>
      <p:ext uri="{BB962C8B-B14F-4D97-AF65-F5344CB8AC3E}">
        <p14:creationId xmlns:p14="http://schemas.microsoft.com/office/powerpoint/2010/main" val="110204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85C406D-5500-C442-A8EF-1FB2A792C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7" y="640281"/>
            <a:ext cx="8676710" cy="4921663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5856789" y="6110513"/>
            <a:ext cx="594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CURBING VIOLENCE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2484" y="2407180"/>
            <a:ext cx="6998452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800" dirty="0">
                <a:solidFill>
                  <a:srgbClr val="484FFF"/>
                </a:solidFill>
                <a:latin typeface="Quasimoda Medium" pitchFamily="2" charset="77"/>
              </a:rPr>
              <a:t>Christians have always been part of wars.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8C362000-A265-5E43-96D3-DEBB69F6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32CEF7E-151D-324B-9D81-6423BA36A808}"/>
              </a:ext>
            </a:extLst>
          </p:cNvPr>
          <p:cNvSpPr txBox="1">
            <a:spLocks/>
          </p:cNvSpPr>
          <p:nvPr/>
        </p:nvSpPr>
        <p:spPr>
          <a:xfrm>
            <a:off x="1637549" y="3723154"/>
            <a:ext cx="8868323" cy="13156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3600" dirty="0">
                <a:solidFill>
                  <a:srgbClr val="C7D2FF"/>
                </a:solidFill>
                <a:latin typeface="Quasimoda Medium" pitchFamily="2" charset="77"/>
              </a:rPr>
              <a:t>(TRUE or FALSE)</a:t>
            </a:r>
          </a:p>
        </p:txBody>
      </p:sp>
    </p:spTree>
    <p:extLst>
      <p:ext uri="{BB962C8B-B14F-4D97-AF65-F5344CB8AC3E}">
        <p14:creationId xmlns:p14="http://schemas.microsoft.com/office/powerpoint/2010/main" val="285955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797" y="2410158"/>
            <a:ext cx="10240405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800" dirty="0">
                <a:solidFill>
                  <a:srgbClr val="484FFF"/>
                </a:solidFill>
                <a:latin typeface="Quasimoda Medium" pitchFamily="2" charset="77"/>
              </a:rPr>
              <a:t>Just war theory assumes that going to war is a good option.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8C362000-A265-5E43-96D3-DEBB69F6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32CEF7E-151D-324B-9D81-6423BA36A808}"/>
              </a:ext>
            </a:extLst>
          </p:cNvPr>
          <p:cNvSpPr txBox="1">
            <a:spLocks/>
          </p:cNvSpPr>
          <p:nvPr/>
        </p:nvSpPr>
        <p:spPr>
          <a:xfrm>
            <a:off x="1637549" y="3723154"/>
            <a:ext cx="8868323" cy="13156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3600" dirty="0">
                <a:solidFill>
                  <a:srgbClr val="C7D2FF"/>
                </a:solidFill>
                <a:latin typeface="Quasimoda Medium" pitchFamily="2" charset="77"/>
              </a:rPr>
              <a:t>(TRUE or FALSE)</a:t>
            </a:r>
          </a:p>
        </p:txBody>
      </p:sp>
    </p:spTree>
    <p:extLst>
      <p:ext uri="{BB962C8B-B14F-4D97-AF65-F5344CB8AC3E}">
        <p14:creationId xmlns:p14="http://schemas.microsoft.com/office/powerpoint/2010/main" val="211965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797" y="2410158"/>
            <a:ext cx="10240405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800" dirty="0">
                <a:solidFill>
                  <a:srgbClr val="484FFF"/>
                </a:solidFill>
                <a:latin typeface="Quasimoda Medium" pitchFamily="2" charset="77"/>
              </a:rPr>
              <a:t>Many early Christians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800" dirty="0">
                <a:solidFill>
                  <a:srgbClr val="484FFF"/>
                </a:solidFill>
                <a:latin typeface="Quasimoda Medium" pitchFamily="2" charset="77"/>
              </a:rPr>
              <a:t>died for their beliefs.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8C362000-A265-5E43-96D3-DEBB69F6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32CEF7E-151D-324B-9D81-6423BA36A808}"/>
              </a:ext>
            </a:extLst>
          </p:cNvPr>
          <p:cNvSpPr txBox="1">
            <a:spLocks/>
          </p:cNvSpPr>
          <p:nvPr/>
        </p:nvSpPr>
        <p:spPr>
          <a:xfrm>
            <a:off x="1637549" y="3723154"/>
            <a:ext cx="8868323" cy="13156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3600" dirty="0">
                <a:solidFill>
                  <a:srgbClr val="C7D2FF"/>
                </a:solidFill>
                <a:latin typeface="Quasimoda Medium" pitchFamily="2" charset="77"/>
              </a:rPr>
              <a:t>(TRUE or FALSE)</a:t>
            </a:r>
          </a:p>
        </p:txBody>
      </p:sp>
    </p:spTree>
    <p:extLst>
      <p:ext uri="{BB962C8B-B14F-4D97-AF65-F5344CB8AC3E}">
        <p14:creationId xmlns:p14="http://schemas.microsoft.com/office/powerpoint/2010/main" val="1993722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A2B2-BE2D-DBA7-174E-4C87432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0D475-664C-ED35-EA52-493BBAA9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25" y="1070262"/>
            <a:ext cx="669636" cy="64365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A65DAF-5403-7BF1-DDC8-E5DC1860A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797" y="2410158"/>
            <a:ext cx="10240405" cy="1315643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800" dirty="0">
                <a:solidFill>
                  <a:srgbClr val="484FFF"/>
                </a:solidFill>
                <a:latin typeface="Quasimoda Medium" pitchFamily="2" charset="77"/>
              </a:rPr>
              <a:t>Most of the Roman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4800" dirty="0">
                <a:solidFill>
                  <a:srgbClr val="484FFF"/>
                </a:solidFill>
                <a:latin typeface="Quasimoda Medium" pitchFamily="2" charset="77"/>
              </a:rPr>
              <a:t>emperors were Christians.</a:t>
            </a:r>
          </a:p>
        </p:txBody>
      </p:sp>
      <p:pic>
        <p:nvPicPr>
          <p:cNvPr id="11" name="Picture 10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8C362000-A265-5E43-96D3-DEBB69F6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32CEF7E-151D-324B-9D81-6423BA36A808}"/>
              </a:ext>
            </a:extLst>
          </p:cNvPr>
          <p:cNvSpPr txBox="1">
            <a:spLocks/>
          </p:cNvSpPr>
          <p:nvPr/>
        </p:nvSpPr>
        <p:spPr>
          <a:xfrm>
            <a:off x="1637549" y="3723154"/>
            <a:ext cx="8868323" cy="131564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3600" dirty="0">
                <a:solidFill>
                  <a:srgbClr val="C7D2FF"/>
                </a:solidFill>
                <a:latin typeface="Quasimoda Medium" pitchFamily="2" charset="77"/>
              </a:rPr>
              <a:t>(TRUE or FALSE)</a:t>
            </a:r>
          </a:p>
        </p:txBody>
      </p:sp>
    </p:spTree>
    <p:extLst>
      <p:ext uri="{BB962C8B-B14F-4D97-AF65-F5344CB8AC3E}">
        <p14:creationId xmlns:p14="http://schemas.microsoft.com/office/powerpoint/2010/main" val="2125233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B83C4B-2887-4F18-9CD9-753EB1068D87}">
  <ds:schemaRefs>
    <ds:schemaRef ds:uri="http://schemas.microsoft.com/office/2006/metadata/properties"/>
    <ds:schemaRef ds:uri="http://purl.org/dc/elements/1.1/"/>
    <ds:schemaRef ds:uri="5661967f-e2ac-499a-9bcc-291dead05cda"/>
    <ds:schemaRef ds:uri="http://www.w3.org/XML/1998/namespace"/>
    <ds:schemaRef ds:uri="http://schemas.microsoft.com/office/2006/documentManagement/types"/>
    <ds:schemaRef ds:uri="http://purl.org/dc/dcmitype/"/>
    <ds:schemaRef ds:uri="77645853-307d-4b05-be0b-9da5414d87ee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11047</TotalTime>
  <Words>846</Words>
  <Application>Microsoft Macintosh PowerPoint</Application>
  <PresentationFormat>Widescreen</PresentationFormat>
  <Paragraphs>75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Quasimoda Bold</vt:lpstr>
      <vt:lpstr>Quasimoda Medium</vt:lpstr>
      <vt:lpstr>Calibri</vt:lpstr>
      <vt:lpstr>Aptos</vt:lpstr>
      <vt:lpstr>Arial</vt:lpstr>
      <vt:lpstr>Inter Light</vt:lpstr>
      <vt:lpstr>Inter Medium</vt:lpstr>
      <vt:lpstr>Aptos Display</vt:lpstr>
      <vt:lpstr>Helvetica</vt:lpstr>
      <vt:lpstr>Office Theme</vt:lpstr>
      <vt:lpstr>CURBING VIOLENCE</vt:lpstr>
      <vt:lpstr>PowerPoint Presentation</vt:lpstr>
      <vt:lpstr>PowerPoint Presentation</vt:lpstr>
      <vt:lpstr>‘Just War’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22</cp:revision>
  <dcterms:created xsi:type="dcterms:W3CDTF">2024-10-01T23:56:46Z</dcterms:created>
  <dcterms:modified xsi:type="dcterms:W3CDTF">2025-02-26T23:16:58Z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