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316" r:id="rId5"/>
    <p:sldId id="347" r:id="rId6"/>
    <p:sldId id="275" r:id="rId7"/>
    <p:sldId id="331" r:id="rId8"/>
    <p:sldId id="332" r:id="rId9"/>
    <p:sldId id="359" r:id="rId10"/>
    <p:sldId id="259" r:id="rId11"/>
    <p:sldId id="330" r:id="rId12"/>
    <p:sldId id="360" r:id="rId13"/>
    <p:sldId id="361" r:id="rId14"/>
    <p:sldId id="362" r:id="rId15"/>
    <p:sldId id="363" r:id="rId16"/>
    <p:sldId id="349" r:id="rId17"/>
    <p:sldId id="350" r:id="rId18"/>
    <p:sldId id="351" r:id="rId19"/>
    <p:sldId id="352" r:id="rId20"/>
    <p:sldId id="353" r:id="rId21"/>
    <p:sldId id="364" r:id="rId22"/>
    <p:sldId id="365" r:id="rId23"/>
    <p:sldId id="298" r:id="rId24"/>
    <p:sldId id="358" r:id="rId25"/>
  </p:sldIdLst>
  <p:sldSz cx="12192000" cy="6858000"/>
  <p:notesSz cx="6858000" cy="9144000"/>
  <p:embeddedFontLst>
    <p:embeddedFont>
      <p:font typeface="Aptos" panose="020B0004020202020204" pitchFamily="34" charset="0"/>
      <p:regular r:id="rId27"/>
      <p:bold r:id="rId28"/>
      <p:italic r:id="rId29"/>
      <p:boldItalic r:id="rId30"/>
    </p:embeddedFont>
    <p:embeddedFont>
      <p:font typeface="Aptos Display"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italic r:id="rId41"/>
      <p:boldItalic r:id="rId42"/>
    </p:embeddedFont>
    <p:embeddedFont>
      <p:font typeface="Inter Light" panose="02000503000000020004" pitchFamily="2" charset="0"/>
      <p:regular r:id="rId43"/>
      <p:bold r:id="rId44"/>
      <p:italic r:id="rId45"/>
      <p:boldItalic r:id="rId46"/>
    </p:embeddedFont>
    <p:embeddedFont>
      <p:font typeface="Inter Medium" panose="02000503000000020004" pitchFamily="2" charset="0"/>
      <p:regular r:id="rId47"/>
      <p:bold r:id="rId48"/>
      <p:italic r:id="rId49"/>
      <p:boldItalic r:id="rId50"/>
    </p:embeddedFont>
    <p:embeddedFont>
      <p:font typeface="Quasimoda Bold" pitchFamily="2" charset="77"/>
      <p:bold r:id="rId51"/>
    </p:embeddedFont>
    <p:embeddedFont>
      <p:font typeface="Quasimoda Medium" pitchFamily="2" charset="77"/>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80FF"/>
    <a:srgbClr val="C7D2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AF336-166F-544D-BB77-31E0D1CF9DCC}" v="149" dt="2025-02-05T05:43:18.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4"/>
    <p:restoredTop sz="85149"/>
  </p:normalViewPr>
  <p:slideViewPr>
    <p:cSldViewPr snapToGrid="0">
      <p:cViewPr varScale="1">
        <p:scale>
          <a:sx n="131" d="100"/>
          <a:sy n="131" d="100"/>
        </p:scale>
        <p:origin x="1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420AF336-166F-544D-BB77-31E0D1CF9DCC}"/>
    <pc:docChg chg="undo redo custSel addSld delSld modSld sldOrd">
      <pc:chgData name="Nate Armsberry" userId="f8fef281-f395-4cac-91a1-46dac0566877" providerId="ADAL" clId="{420AF336-166F-544D-BB77-31E0D1CF9DCC}" dt="2025-02-05T05:53:09.856" v="1395" actId="2711"/>
      <pc:docMkLst>
        <pc:docMk/>
      </pc:docMkLst>
      <pc:sldChg chg="addSp delSp modSp mod ord modNotesTx">
        <pc:chgData name="Nate Armsberry" userId="f8fef281-f395-4cac-91a1-46dac0566877" providerId="ADAL" clId="{420AF336-166F-544D-BB77-31E0D1CF9DCC}" dt="2025-02-05T05:20:50.694" v="1089" actId="20577"/>
        <pc:sldMkLst>
          <pc:docMk/>
          <pc:sldMk cId="344580850" sldId="259"/>
        </pc:sldMkLst>
        <pc:spChg chg="mod">
          <ac:chgData name="Nate Armsberry" userId="f8fef281-f395-4cac-91a1-46dac0566877" providerId="ADAL" clId="{420AF336-166F-544D-BB77-31E0D1CF9DCC}" dt="2025-02-05T05:19:22.301" v="1083" actId="1076"/>
          <ac:spMkLst>
            <pc:docMk/>
            <pc:sldMk cId="344580850" sldId="259"/>
            <ac:spMk id="7" creationId="{ECB3519C-695A-7649-B1C5-D7CE0DDBEC9C}"/>
          </ac:spMkLst>
        </pc:spChg>
        <pc:spChg chg="mod">
          <ac:chgData name="Nate Armsberry" userId="f8fef281-f395-4cac-91a1-46dac0566877" providerId="ADAL" clId="{420AF336-166F-544D-BB77-31E0D1CF9DCC}" dt="2025-02-05T05:11:46.866" v="976" actId="20577"/>
          <ac:spMkLst>
            <pc:docMk/>
            <pc:sldMk cId="344580850" sldId="259"/>
            <ac:spMk id="8" creationId="{09470801-E1F1-A04A-9203-F41B2C314B42}"/>
          </ac:spMkLst>
        </pc:spChg>
        <pc:picChg chg="add del">
          <ac:chgData name="Nate Armsberry" userId="f8fef281-f395-4cac-91a1-46dac0566877" providerId="ADAL" clId="{420AF336-166F-544D-BB77-31E0D1CF9DCC}" dt="2025-02-05T05:16:51.054" v="1058" actId="478"/>
          <ac:picMkLst>
            <pc:docMk/>
            <pc:sldMk cId="344580850" sldId="259"/>
            <ac:picMk id="2" creationId="{91FFBA94-230D-714A-8114-E931EF683EC8}"/>
          </ac:picMkLst>
        </pc:picChg>
        <pc:picChg chg="add mod modCrop">
          <ac:chgData name="Nate Armsberry" userId="f8fef281-f395-4cac-91a1-46dac0566877" providerId="ADAL" clId="{420AF336-166F-544D-BB77-31E0D1CF9DCC}" dt="2025-02-05T05:17:48.103" v="1065" actId="732"/>
          <ac:picMkLst>
            <pc:docMk/>
            <pc:sldMk cId="344580850" sldId="259"/>
            <ac:picMk id="3" creationId="{B75D1EFC-422D-EF4F-88D5-423FFFF93D3B}"/>
          </ac:picMkLst>
        </pc:picChg>
        <pc:picChg chg="mod">
          <ac:chgData name="Nate Armsberry" userId="f8fef281-f395-4cac-91a1-46dac0566877" providerId="ADAL" clId="{420AF336-166F-544D-BB77-31E0D1CF9DCC}" dt="2025-02-05T05:19:24.186" v="1084" actId="1076"/>
          <ac:picMkLst>
            <pc:docMk/>
            <pc:sldMk cId="344580850" sldId="259"/>
            <ac:picMk id="6" creationId="{4A25FD94-119A-61C5-5144-2C92AA852E38}"/>
          </ac:picMkLst>
        </pc:picChg>
      </pc:sldChg>
      <pc:sldChg chg="del">
        <pc:chgData name="Nate Armsberry" userId="f8fef281-f395-4cac-91a1-46dac0566877" providerId="ADAL" clId="{420AF336-166F-544D-BB77-31E0D1CF9DCC}" dt="2025-02-05T05:48:59.447" v="1380" actId="2696"/>
        <pc:sldMkLst>
          <pc:docMk/>
          <pc:sldMk cId="56837992" sldId="261"/>
        </pc:sldMkLst>
      </pc:sldChg>
      <pc:sldChg chg="del">
        <pc:chgData name="Nate Armsberry" userId="f8fef281-f395-4cac-91a1-46dac0566877" providerId="ADAL" clId="{420AF336-166F-544D-BB77-31E0D1CF9DCC}" dt="2025-02-05T05:48:59.447" v="1380" actId="2696"/>
        <pc:sldMkLst>
          <pc:docMk/>
          <pc:sldMk cId="3538741190" sldId="263"/>
        </pc:sldMkLst>
      </pc:sldChg>
      <pc:sldChg chg="del ord">
        <pc:chgData name="Nate Armsberry" userId="f8fef281-f395-4cac-91a1-46dac0566877" providerId="ADAL" clId="{420AF336-166F-544D-BB77-31E0D1CF9DCC}" dt="2025-02-05T05:48:59.447" v="1380" actId="2696"/>
        <pc:sldMkLst>
          <pc:docMk/>
          <pc:sldMk cId="3079141527" sldId="270"/>
        </pc:sldMkLst>
      </pc:sldChg>
      <pc:sldChg chg="modSp mod ord modNotesTx">
        <pc:chgData name="Nate Armsberry" userId="f8fef281-f395-4cac-91a1-46dac0566877" providerId="ADAL" clId="{420AF336-166F-544D-BB77-31E0D1CF9DCC}" dt="2025-02-05T05:53:09.856" v="1395" actId="2711"/>
        <pc:sldMkLst>
          <pc:docMk/>
          <pc:sldMk cId="1437139007" sldId="275"/>
        </pc:sldMkLst>
        <pc:spChg chg="mod">
          <ac:chgData name="Nate Armsberry" userId="f8fef281-f395-4cac-91a1-46dac0566877" providerId="ADAL" clId="{420AF336-166F-544D-BB77-31E0D1CF9DCC}" dt="2025-02-05T05:53:09.856" v="1395" actId="2711"/>
          <ac:spMkLst>
            <pc:docMk/>
            <pc:sldMk cId="1437139007" sldId="275"/>
            <ac:spMk id="3" creationId="{70FB803F-B376-22DE-710F-147422FF045C}"/>
          </ac:spMkLst>
        </pc:spChg>
        <pc:spChg chg="mod">
          <ac:chgData name="Nate Armsberry" userId="f8fef281-f395-4cac-91a1-46dac0566877" providerId="ADAL" clId="{420AF336-166F-544D-BB77-31E0D1CF9DCC}" dt="2025-02-05T02:45:48.351" v="339" actId="6549"/>
          <ac:spMkLst>
            <pc:docMk/>
            <pc:sldMk cId="1437139007" sldId="275"/>
            <ac:spMk id="9" creationId="{095D4026-AB9D-E34E-B50F-9B05A7149E57}"/>
          </ac:spMkLst>
        </pc:spChg>
        <pc:picChg chg="mod">
          <ac:chgData name="Nate Armsberry" userId="f8fef281-f395-4cac-91a1-46dac0566877" providerId="ADAL" clId="{420AF336-166F-544D-BB77-31E0D1CF9DCC}" dt="2025-02-05T02:46:52.151" v="377" actId="14100"/>
          <ac:picMkLst>
            <pc:docMk/>
            <pc:sldMk cId="1437139007" sldId="275"/>
            <ac:picMk id="8" creationId="{AC932B8A-EC1D-7CD3-82FD-13C13965084B}"/>
          </ac:picMkLst>
        </pc:picChg>
      </pc:sldChg>
      <pc:sldChg chg="del">
        <pc:chgData name="Nate Armsberry" userId="f8fef281-f395-4cac-91a1-46dac0566877" providerId="ADAL" clId="{420AF336-166F-544D-BB77-31E0D1CF9DCC}" dt="2025-02-05T05:48:59.447" v="1380" actId="2696"/>
        <pc:sldMkLst>
          <pc:docMk/>
          <pc:sldMk cId="352852625" sldId="279"/>
        </pc:sldMkLst>
      </pc:sldChg>
      <pc:sldChg chg="del">
        <pc:chgData name="Nate Armsberry" userId="f8fef281-f395-4cac-91a1-46dac0566877" providerId="ADAL" clId="{420AF336-166F-544D-BB77-31E0D1CF9DCC}" dt="2025-02-05T05:48:59.447" v="1380" actId="2696"/>
        <pc:sldMkLst>
          <pc:docMk/>
          <pc:sldMk cId="1527028114" sldId="281"/>
        </pc:sldMkLst>
      </pc:sldChg>
      <pc:sldChg chg="del">
        <pc:chgData name="Nate Armsberry" userId="f8fef281-f395-4cac-91a1-46dac0566877" providerId="ADAL" clId="{420AF336-166F-544D-BB77-31E0D1CF9DCC}" dt="2025-02-05T05:48:59.447" v="1380" actId="2696"/>
        <pc:sldMkLst>
          <pc:docMk/>
          <pc:sldMk cId="2623468426" sldId="314"/>
        </pc:sldMkLst>
      </pc:sldChg>
      <pc:sldChg chg="modSp mod">
        <pc:chgData name="Nate Armsberry" userId="f8fef281-f395-4cac-91a1-46dac0566877" providerId="ADAL" clId="{420AF336-166F-544D-BB77-31E0D1CF9DCC}" dt="2025-02-05T02:32:01.815" v="105" actId="20577"/>
        <pc:sldMkLst>
          <pc:docMk/>
          <pc:sldMk cId="1063072475" sldId="316"/>
        </pc:sldMkLst>
        <pc:spChg chg="mod">
          <ac:chgData name="Nate Armsberry" userId="f8fef281-f395-4cac-91a1-46dac0566877" providerId="ADAL" clId="{420AF336-166F-544D-BB77-31E0D1CF9DCC}" dt="2025-02-05T02:30:58.016" v="20" actId="313"/>
          <ac:spMkLst>
            <pc:docMk/>
            <pc:sldMk cId="1063072475" sldId="316"/>
            <ac:spMk id="2" creationId="{37FB4868-8642-4832-6944-D2B7F5DCE22A}"/>
          </ac:spMkLst>
        </pc:spChg>
        <pc:spChg chg="mod">
          <ac:chgData name="Nate Armsberry" userId="f8fef281-f395-4cac-91a1-46dac0566877" providerId="ADAL" clId="{420AF336-166F-544D-BB77-31E0D1CF9DCC}" dt="2025-02-05T02:32:01.815" v="105" actId="20577"/>
          <ac:spMkLst>
            <pc:docMk/>
            <pc:sldMk cId="1063072475" sldId="316"/>
            <ac:spMk id="7" creationId="{67B9C675-171F-7746-9B11-81B5DE122A23}"/>
          </ac:spMkLst>
        </pc:spChg>
      </pc:sldChg>
      <pc:sldChg chg="del">
        <pc:chgData name="Nate Armsberry" userId="f8fef281-f395-4cac-91a1-46dac0566877" providerId="ADAL" clId="{420AF336-166F-544D-BB77-31E0D1CF9DCC}" dt="2025-02-05T05:48:59.447" v="1380" actId="2696"/>
        <pc:sldMkLst>
          <pc:docMk/>
          <pc:sldMk cId="684135696" sldId="329"/>
        </pc:sldMkLst>
      </pc:sldChg>
      <pc:sldChg chg="modSp mod ord">
        <pc:chgData name="Nate Armsberry" userId="f8fef281-f395-4cac-91a1-46dac0566877" providerId="ADAL" clId="{420AF336-166F-544D-BB77-31E0D1CF9DCC}" dt="2025-02-05T05:26:25.103" v="1134" actId="1076"/>
        <pc:sldMkLst>
          <pc:docMk/>
          <pc:sldMk cId="3208037075" sldId="330"/>
        </pc:sldMkLst>
        <pc:spChg chg="mod">
          <ac:chgData name="Nate Armsberry" userId="f8fef281-f395-4cac-91a1-46dac0566877" providerId="ADAL" clId="{420AF336-166F-544D-BB77-31E0D1CF9DCC}" dt="2025-02-05T05:26:25.103" v="1134" actId="1076"/>
          <ac:spMkLst>
            <pc:docMk/>
            <pc:sldMk cId="3208037075" sldId="330"/>
            <ac:spMk id="3" creationId="{70FB803F-B376-22DE-710F-147422FF045C}"/>
          </ac:spMkLst>
        </pc:spChg>
        <pc:spChg chg="mod">
          <ac:chgData name="Nate Armsberry" userId="f8fef281-f395-4cac-91a1-46dac0566877" providerId="ADAL" clId="{420AF336-166F-544D-BB77-31E0D1CF9DCC}" dt="2025-02-05T05:25:14.553" v="1100" actId="6549"/>
          <ac:spMkLst>
            <pc:docMk/>
            <pc:sldMk cId="3208037075" sldId="330"/>
            <ac:spMk id="7" creationId="{843CD8F0-31F4-8298-8548-834806D18F6F}"/>
          </ac:spMkLst>
        </pc:spChg>
      </pc:sldChg>
      <pc:sldChg chg="addSp modSp mod ord modNotesTx">
        <pc:chgData name="Nate Armsberry" userId="f8fef281-f395-4cac-91a1-46dac0566877" providerId="ADAL" clId="{420AF336-166F-544D-BB77-31E0D1CF9DCC}" dt="2025-02-05T04:49:15.591" v="455" actId="1037"/>
        <pc:sldMkLst>
          <pc:docMk/>
          <pc:sldMk cId="3175599261" sldId="331"/>
        </pc:sldMkLst>
        <pc:spChg chg="mod">
          <ac:chgData name="Nate Armsberry" userId="f8fef281-f395-4cac-91a1-46dac0566877" providerId="ADAL" clId="{420AF336-166F-544D-BB77-31E0D1CF9DCC}" dt="2025-02-05T04:49:10.748" v="446" actId="1076"/>
          <ac:spMkLst>
            <pc:docMk/>
            <pc:sldMk cId="3175599261" sldId="331"/>
            <ac:spMk id="7" creationId="{B815EE79-A997-494B-B726-B707045988BB}"/>
          </ac:spMkLst>
        </pc:spChg>
        <pc:picChg chg="add mod">
          <ac:chgData name="Nate Armsberry" userId="f8fef281-f395-4cac-91a1-46dac0566877" providerId="ADAL" clId="{420AF336-166F-544D-BB77-31E0D1CF9DCC}" dt="2025-02-05T04:49:15.591" v="455" actId="1037"/>
          <ac:picMkLst>
            <pc:docMk/>
            <pc:sldMk cId="3175599261" sldId="331"/>
            <ac:picMk id="1026" creationId="{AA04D56B-400B-8445-A07A-731A5659D677}"/>
          </ac:picMkLst>
        </pc:picChg>
      </pc:sldChg>
      <pc:sldChg chg="addSp delSp modSp mod">
        <pc:chgData name="Nate Armsberry" userId="f8fef281-f395-4cac-91a1-46dac0566877" providerId="ADAL" clId="{420AF336-166F-544D-BB77-31E0D1CF9DCC}" dt="2025-02-05T04:53:57.916" v="479"/>
        <pc:sldMkLst>
          <pc:docMk/>
          <pc:sldMk cId="1160570302" sldId="332"/>
        </pc:sldMkLst>
        <pc:spChg chg="mod">
          <ac:chgData name="Nate Armsberry" userId="f8fef281-f395-4cac-91a1-46dac0566877" providerId="ADAL" clId="{420AF336-166F-544D-BB77-31E0D1CF9DCC}" dt="2025-02-05T04:53:45.439" v="478" actId="20577"/>
          <ac:spMkLst>
            <pc:docMk/>
            <pc:sldMk cId="1160570302" sldId="332"/>
            <ac:spMk id="4" creationId="{A2776969-A803-A446-AA24-A4D0C4EEA357}"/>
          </ac:spMkLst>
        </pc:spChg>
        <pc:picChg chg="add mod">
          <ac:chgData name="Nate Armsberry" userId="f8fef281-f395-4cac-91a1-46dac0566877" providerId="ADAL" clId="{420AF336-166F-544D-BB77-31E0D1CF9DCC}" dt="2025-02-05T04:53:57.916" v="479"/>
          <ac:picMkLst>
            <pc:docMk/>
            <pc:sldMk cId="1160570302" sldId="332"/>
            <ac:picMk id="2" creationId="{31BB91D0-6067-A74C-9505-9CEFD232E41E}"/>
          </ac:picMkLst>
        </pc:picChg>
        <pc:picChg chg="del">
          <ac:chgData name="Nate Armsberry" userId="f8fef281-f395-4cac-91a1-46dac0566877" providerId="ADAL" clId="{420AF336-166F-544D-BB77-31E0D1CF9DCC}" dt="2025-02-05T04:53:29.375" v="460" actId="478"/>
          <ac:picMkLst>
            <pc:docMk/>
            <pc:sldMk cId="1160570302" sldId="332"/>
            <ac:picMk id="14" creationId="{21AC413D-014D-0F4C-8343-6BB56016A1A7}"/>
          </ac:picMkLst>
        </pc:picChg>
      </pc:sldChg>
      <pc:sldChg chg="addSp modSp mod ord modNotesTx">
        <pc:chgData name="Nate Armsberry" userId="f8fef281-f395-4cac-91a1-46dac0566877" providerId="ADAL" clId="{420AF336-166F-544D-BB77-31E0D1CF9DCC}" dt="2025-02-05T05:52:51.643" v="1394" actId="20577"/>
        <pc:sldMkLst>
          <pc:docMk/>
          <pc:sldMk cId="1102048258" sldId="347"/>
        </pc:sldMkLst>
        <pc:spChg chg="add mod">
          <ac:chgData name="Nate Armsberry" userId="f8fef281-f395-4cac-91a1-46dac0566877" providerId="ADAL" clId="{420AF336-166F-544D-BB77-31E0D1CF9DCC}" dt="2025-02-05T02:40:46.584" v="317" actId="1036"/>
          <ac:spMkLst>
            <pc:docMk/>
            <pc:sldMk cId="1102048258" sldId="347"/>
            <ac:spMk id="4" creationId="{7545272D-CBE1-C74C-81BE-53DE0BA883BF}"/>
          </ac:spMkLst>
        </pc:spChg>
        <pc:spChg chg="mod">
          <ac:chgData name="Nate Armsberry" userId="f8fef281-f395-4cac-91a1-46dac0566877" providerId="ADAL" clId="{420AF336-166F-544D-BB77-31E0D1CF9DCC}" dt="2025-02-05T05:52:34.808" v="1393" actId="404"/>
          <ac:spMkLst>
            <pc:docMk/>
            <pc:sldMk cId="1102048258" sldId="347"/>
            <ac:spMk id="7" creationId="{B815EE79-A997-494B-B726-B707045988BB}"/>
          </ac:spMkLst>
        </pc:spChg>
      </pc:sldChg>
      <pc:sldChg chg="del">
        <pc:chgData name="Nate Armsberry" userId="f8fef281-f395-4cac-91a1-46dac0566877" providerId="ADAL" clId="{420AF336-166F-544D-BB77-31E0D1CF9DCC}" dt="2025-02-05T05:48:59.447" v="1380" actId="2696"/>
        <pc:sldMkLst>
          <pc:docMk/>
          <pc:sldMk cId="3066377405" sldId="348"/>
        </pc:sldMkLst>
      </pc:sldChg>
      <pc:sldChg chg="ord">
        <pc:chgData name="Nate Armsberry" userId="f8fef281-f395-4cac-91a1-46dac0566877" providerId="ADAL" clId="{420AF336-166F-544D-BB77-31E0D1CF9DCC}" dt="2025-02-05T05:37:04.334" v="1199" actId="20578"/>
        <pc:sldMkLst>
          <pc:docMk/>
          <pc:sldMk cId="550802466" sldId="349"/>
        </pc:sldMkLst>
      </pc:sldChg>
      <pc:sldChg chg="ord">
        <pc:chgData name="Nate Armsberry" userId="f8fef281-f395-4cac-91a1-46dac0566877" providerId="ADAL" clId="{420AF336-166F-544D-BB77-31E0D1CF9DCC}" dt="2025-02-05T05:37:04.334" v="1199" actId="20578"/>
        <pc:sldMkLst>
          <pc:docMk/>
          <pc:sldMk cId="1098321169" sldId="350"/>
        </pc:sldMkLst>
      </pc:sldChg>
      <pc:sldChg chg="ord">
        <pc:chgData name="Nate Armsberry" userId="f8fef281-f395-4cac-91a1-46dac0566877" providerId="ADAL" clId="{420AF336-166F-544D-BB77-31E0D1CF9DCC}" dt="2025-02-05T05:37:04.334" v="1199" actId="20578"/>
        <pc:sldMkLst>
          <pc:docMk/>
          <pc:sldMk cId="2064388707" sldId="351"/>
        </pc:sldMkLst>
      </pc:sldChg>
      <pc:sldChg chg="ord">
        <pc:chgData name="Nate Armsberry" userId="f8fef281-f395-4cac-91a1-46dac0566877" providerId="ADAL" clId="{420AF336-166F-544D-BB77-31E0D1CF9DCC}" dt="2025-02-05T05:37:04.334" v="1199" actId="20578"/>
        <pc:sldMkLst>
          <pc:docMk/>
          <pc:sldMk cId="1612349926" sldId="352"/>
        </pc:sldMkLst>
      </pc:sldChg>
      <pc:sldChg chg="modSp mod ord modNotesTx">
        <pc:chgData name="Nate Armsberry" userId="f8fef281-f395-4cac-91a1-46dac0566877" providerId="ADAL" clId="{420AF336-166F-544D-BB77-31E0D1CF9DCC}" dt="2025-02-05T05:37:47.445" v="1234" actId="20577"/>
        <pc:sldMkLst>
          <pc:docMk/>
          <pc:sldMk cId="3358477346" sldId="353"/>
        </pc:sldMkLst>
        <pc:spChg chg="mod">
          <ac:chgData name="Nate Armsberry" userId="f8fef281-f395-4cac-91a1-46dac0566877" providerId="ADAL" clId="{420AF336-166F-544D-BB77-31E0D1CF9DCC}" dt="2025-02-05T05:37:34.007" v="1230" actId="20577"/>
          <ac:spMkLst>
            <pc:docMk/>
            <pc:sldMk cId="3358477346" sldId="353"/>
            <ac:spMk id="10" creationId="{47A65DAF-5403-7BF1-DDC8-E5DC1860A8DD}"/>
          </ac:spMkLst>
        </pc:spChg>
      </pc:sldChg>
      <pc:sldChg chg="add">
        <pc:chgData name="Nate Armsberry" userId="f8fef281-f395-4cac-91a1-46dac0566877" providerId="ADAL" clId="{420AF336-166F-544D-BB77-31E0D1CF9DCC}" dt="2025-02-05T05:11:27.660" v="957"/>
        <pc:sldMkLst>
          <pc:docMk/>
          <pc:sldMk cId="581960868" sldId="359"/>
        </pc:sldMkLst>
      </pc:sldChg>
      <pc:sldChg chg="add del setBg">
        <pc:chgData name="Nate Armsberry" userId="f8fef281-f395-4cac-91a1-46dac0566877" providerId="ADAL" clId="{420AF336-166F-544D-BB77-31E0D1CF9DCC}" dt="2025-02-05T05:11:13.591" v="937"/>
        <pc:sldMkLst>
          <pc:docMk/>
          <pc:sldMk cId="1036059413" sldId="359"/>
        </pc:sldMkLst>
      </pc:sldChg>
      <pc:sldChg chg="add del">
        <pc:chgData name="Nate Armsberry" userId="f8fef281-f395-4cac-91a1-46dac0566877" providerId="ADAL" clId="{420AF336-166F-544D-BB77-31E0D1CF9DCC}" dt="2025-02-05T05:11:15.841" v="939"/>
        <pc:sldMkLst>
          <pc:docMk/>
          <pc:sldMk cId="1704925884" sldId="359"/>
        </pc:sldMkLst>
      </pc:sldChg>
      <pc:sldChg chg="add del setBg">
        <pc:chgData name="Nate Armsberry" userId="f8fef281-f395-4cac-91a1-46dac0566877" providerId="ADAL" clId="{420AF336-166F-544D-BB77-31E0D1CF9DCC}" dt="2025-02-05T05:11:27.621" v="956"/>
        <pc:sldMkLst>
          <pc:docMk/>
          <pc:sldMk cId="1705783410" sldId="359"/>
        </pc:sldMkLst>
      </pc:sldChg>
      <pc:sldChg chg="modSp add mod">
        <pc:chgData name="Nate Armsberry" userId="f8fef281-f395-4cac-91a1-46dac0566877" providerId="ADAL" clId="{420AF336-166F-544D-BB77-31E0D1CF9DCC}" dt="2025-02-05T05:28:07.154" v="1170" actId="20577"/>
        <pc:sldMkLst>
          <pc:docMk/>
          <pc:sldMk cId="3063987149" sldId="360"/>
        </pc:sldMkLst>
        <pc:spChg chg="mod">
          <ac:chgData name="Nate Armsberry" userId="f8fef281-f395-4cac-91a1-46dac0566877" providerId="ADAL" clId="{420AF336-166F-544D-BB77-31E0D1CF9DCC}" dt="2025-02-05T05:28:07.154" v="1170" actId="20577"/>
          <ac:spMkLst>
            <pc:docMk/>
            <pc:sldMk cId="3063987149" sldId="360"/>
            <ac:spMk id="3" creationId="{70FB803F-B376-22DE-710F-147422FF045C}"/>
          </ac:spMkLst>
        </pc:spChg>
      </pc:sldChg>
      <pc:sldChg chg="modSp add mod">
        <pc:chgData name="Nate Armsberry" userId="f8fef281-f395-4cac-91a1-46dac0566877" providerId="ADAL" clId="{420AF336-166F-544D-BB77-31E0D1CF9DCC}" dt="2025-02-05T05:28:26.356" v="1173" actId="1076"/>
        <pc:sldMkLst>
          <pc:docMk/>
          <pc:sldMk cId="899466639" sldId="361"/>
        </pc:sldMkLst>
        <pc:spChg chg="mod">
          <ac:chgData name="Nate Armsberry" userId="f8fef281-f395-4cac-91a1-46dac0566877" providerId="ADAL" clId="{420AF336-166F-544D-BB77-31E0D1CF9DCC}" dt="2025-02-05T05:28:26.356" v="1173" actId="1076"/>
          <ac:spMkLst>
            <pc:docMk/>
            <pc:sldMk cId="899466639" sldId="361"/>
            <ac:spMk id="3" creationId="{70FB803F-B376-22DE-710F-147422FF045C}"/>
          </ac:spMkLst>
        </pc:spChg>
      </pc:sldChg>
      <pc:sldChg chg="modSp add mod ord">
        <pc:chgData name="Nate Armsberry" userId="f8fef281-f395-4cac-91a1-46dac0566877" providerId="ADAL" clId="{420AF336-166F-544D-BB77-31E0D1CF9DCC}" dt="2025-02-05T05:29:54.143" v="1196" actId="1076"/>
        <pc:sldMkLst>
          <pc:docMk/>
          <pc:sldMk cId="787955198" sldId="362"/>
        </pc:sldMkLst>
        <pc:spChg chg="mod">
          <ac:chgData name="Nate Armsberry" userId="f8fef281-f395-4cac-91a1-46dac0566877" providerId="ADAL" clId="{420AF336-166F-544D-BB77-31E0D1CF9DCC}" dt="2025-02-05T05:29:54.143" v="1196" actId="1076"/>
          <ac:spMkLst>
            <pc:docMk/>
            <pc:sldMk cId="787955198" sldId="362"/>
            <ac:spMk id="3" creationId="{70FB803F-B376-22DE-710F-147422FF045C}"/>
          </ac:spMkLst>
        </pc:spChg>
        <pc:spChg chg="mod">
          <ac:chgData name="Nate Armsberry" userId="f8fef281-f395-4cac-91a1-46dac0566877" providerId="ADAL" clId="{420AF336-166F-544D-BB77-31E0D1CF9DCC}" dt="2025-02-05T05:29:08.517" v="1181" actId="20577"/>
          <ac:spMkLst>
            <pc:docMk/>
            <pc:sldMk cId="787955198" sldId="362"/>
            <ac:spMk id="7" creationId="{843CD8F0-31F4-8298-8548-834806D18F6F}"/>
          </ac:spMkLst>
        </pc:spChg>
      </pc:sldChg>
      <pc:sldChg chg="add ord">
        <pc:chgData name="Nate Armsberry" userId="f8fef281-f395-4cac-91a1-46dac0566877" providerId="ADAL" clId="{420AF336-166F-544D-BB77-31E0D1CF9DCC}" dt="2025-02-05T05:32:10.918" v="1198" actId="20578"/>
        <pc:sldMkLst>
          <pc:docMk/>
          <pc:sldMk cId="1938806934" sldId="363"/>
        </pc:sldMkLst>
      </pc:sldChg>
      <pc:sldChg chg="modSp add mod modNotesTx">
        <pc:chgData name="Nate Armsberry" userId="f8fef281-f395-4cac-91a1-46dac0566877" providerId="ADAL" clId="{420AF336-166F-544D-BB77-31E0D1CF9DCC}" dt="2025-02-05T05:38:18.392" v="1238" actId="20577"/>
        <pc:sldMkLst>
          <pc:docMk/>
          <pc:sldMk cId="2163124664" sldId="364"/>
        </pc:sldMkLst>
        <pc:spChg chg="mod">
          <ac:chgData name="Nate Armsberry" userId="f8fef281-f395-4cac-91a1-46dac0566877" providerId="ADAL" clId="{420AF336-166F-544D-BB77-31E0D1CF9DCC}" dt="2025-02-05T05:38:18.392" v="1238" actId="20577"/>
          <ac:spMkLst>
            <pc:docMk/>
            <pc:sldMk cId="2163124664" sldId="364"/>
            <ac:spMk id="10" creationId="{47A65DAF-5403-7BF1-DDC8-E5DC1860A8DD}"/>
          </ac:spMkLst>
        </pc:spChg>
      </pc:sldChg>
      <pc:sldChg chg="addSp delSp modSp add mod ord modNotesTx">
        <pc:chgData name="Nate Armsberry" userId="f8fef281-f395-4cac-91a1-46dac0566877" providerId="ADAL" clId="{420AF336-166F-544D-BB77-31E0D1CF9DCC}" dt="2025-02-05T05:45:34.504" v="1379" actId="114"/>
        <pc:sldMkLst>
          <pc:docMk/>
          <pc:sldMk cId="1925669794" sldId="365"/>
        </pc:sldMkLst>
        <pc:spChg chg="mod">
          <ac:chgData name="Nate Armsberry" userId="f8fef281-f395-4cac-91a1-46dac0566877" providerId="ADAL" clId="{420AF336-166F-544D-BB77-31E0D1CF9DCC}" dt="2025-02-05T05:44:17.060" v="1370" actId="1076"/>
          <ac:spMkLst>
            <pc:docMk/>
            <pc:sldMk cId="1925669794" sldId="365"/>
            <ac:spMk id="7" creationId="{ECB3519C-695A-7649-B1C5-D7CE0DDBEC9C}"/>
          </ac:spMkLst>
        </pc:spChg>
        <pc:spChg chg="mod">
          <ac:chgData name="Nate Armsberry" userId="f8fef281-f395-4cac-91a1-46dac0566877" providerId="ADAL" clId="{420AF336-166F-544D-BB77-31E0D1CF9DCC}" dt="2025-02-05T05:39:38.139" v="1254" actId="20577"/>
          <ac:spMkLst>
            <pc:docMk/>
            <pc:sldMk cId="1925669794" sldId="365"/>
            <ac:spMk id="8" creationId="{09470801-E1F1-A04A-9203-F41B2C314B42}"/>
          </ac:spMkLst>
        </pc:spChg>
        <pc:picChg chg="add mod modCrop">
          <ac:chgData name="Nate Armsberry" userId="f8fef281-f395-4cac-91a1-46dac0566877" providerId="ADAL" clId="{420AF336-166F-544D-BB77-31E0D1CF9DCC}" dt="2025-02-05T05:43:18.822" v="1347"/>
          <ac:picMkLst>
            <pc:docMk/>
            <pc:sldMk cId="1925669794" sldId="365"/>
            <ac:picMk id="2" creationId="{0917E718-1BE9-7F4B-918D-21AB6B4F569D}"/>
          </ac:picMkLst>
        </pc:picChg>
        <pc:picChg chg="del">
          <ac:chgData name="Nate Armsberry" userId="f8fef281-f395-4cac-91a1-46dac0566877" providerId="ADAL" clId="{420AF336-166F-544D-BB77-31E0D1CF9DCC}" dt="2025-02-05T05:41:43.645" v="1266" actId="478"/>
          <ac:picMkLst>
            <pc:docMk/>
            <pc:sldMk cId="1925669794" sldId="365"/>
            <ac:picMk id="3" creationId="{B75D1EFC-422D-EF4F-88D5-423FFFF93D3B}"/>
          </ac:picMkLst>
        </pc:picChg>
        <pc:picChg chg="mod">
          <ac:chgData name="Nate Armsberry" userId="f8fef281-f395-4cac-91a1-46dac0566877" providerId="ADAL" clId="{420AF336-166F-544D-BB77-31E0D1CF9DCC}" dt="2025-02-05T05:44:19.095" v="1371" actId="1076"/>
          <ac:picMkLst>
            <pc:docMk/>
            <pc:sldMk cId="1925669794" sldId="365"/>
            <ac:picMk id="6" creationId="{4A25FD94-119A-61C5-5144-2C92AA852E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2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3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Ignatius was a first century Christian leader. </a:t>
            </a:r>
          </a:p>
          <a:p>
            <a:r>
              <a:rPr lang="en-AU" dirty="0"/>
              <a:t>Martyred during Emperor Trajan’s persecution. </a:t>
            </a:r>
          </a:p>
          <a:p>
            <a:endParaRPr lang="en-AU" b="0" dirty="0"/>
          </a:p>
          <a:p>
            <a:r>
              <a:rPr lang="en-AU" sz="1800" b="0" dirty="0">
                <a:effectLst/>
                <a:latin typeface="Calibri" panose="020F0502020204030204" pitchFamily="34" charset="0"/>
                <a:ea typeface="Times New Roman" panose="02020603050405020304" pitchFamily="18" charset="0"/>
              </a:rPr>
              <a:t>Students </a:t>
            </a:r>
            <a:r>
              <a:rPr lang="en-GB" sz="1800" b="0" dirty="0">
                <a:effectLst/>
                <a:latin typeface="Calibri" panose="020F0502020204030204" pitchFamily="34" charset="0"/>
                <a:ea typeface="Times New Roman" panose="02020603050405020304" pitchFamily="18" charset="0"/>
              </a:rPr>
              <a:t>explain how these behaviours would have been counter-cultural in the Roman Empire.</a:t>
            </a:r>
            <a:r>
              <a:rPr lang="en-AU" b="0" dirty="0">
                <a:effectLst/>
              </a:rPr>
              <a:t> </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8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24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dirty="0">
                <a:effectLst/>
                <a:latin typeface="Calibri" panose="020F0502020204030204" pitchFamily="34" charset="0"/>
                <a:ea typeface="Times New Roman" panose="02020603050405020304" pitchFamily="18" charset="0"/>
              </a:rPr>
              <a:t>J. Dickson – https://</a:t>
            </a:r>
            <a:r>
              <a:rPr lang="en-GB" sz="1800" b="0" i="1" dirty="0" err="1">
                <a:effectLst/>
                <a:latin typeface="Calibri" panose="020F0502020204030204" pitchFamily="34" charset="0"/>
                <a:ea typeface="Times New Roman" panose="02020603050405020304" pitchFamily="18" charset="0"/>
              </a:rPr>
              <a:t>publicchristianity.org</a:t>
            </a:r>
            <a:r>
              <a:rPr lang="en-GB" sz="1800" b="0" i="1" dirty="0">
                <a:effectLst/>
                <a:latin typeface="Calibri" panose="020F0502020204030204" pitchFamily="34" charset="0"/>
                <a:ea typeface="Times New Roman" panose="02020603050405020304" pitchFamily="18" charset="0"/>
              </a:rPr>
              <a:t>/article/does-religion-cause-violence/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Times New Roman" panose="02020603050405020304" pitchFamily="18" charset="0"/>
              </a:rPr>
              <a:t>Discuss why you think Christians sometimes fail to follow Jesus’ teaching on violence.</a:t>
            </a:r>
            <a:endParaRPr lang="en-AU" sz="1800" b="0" dirty="0">
              <a:effectLst/>
              <a:latin typeface="Calibri" panose="020F0502020204030204" pitchFamily="34" charset="0"/>
              <a:ea typeface="Times New Roman" panose="02020603050405020304" pitchFamily="18" charset="0"/>
            </a:endParaRPr>
          </a:p>
          <a:p>
            <a:endParaRPr lang="en-AU" b="0" dirty="0"/>
          </a:p>
        </p:txBody>
      </p:sp>
      <p:sp>
        <p:nvSpPr>
          <p:cNvPr id="4" name="Slide Number Placeholder 3"/>
          <p:cNvSpPr>
            <a:spLocks noGrp="1"/>
          </p:cNvSpPr>
          <p:nvPr>
            <p:ph type="sldNum" sz="quarter" idx="5"/>
          </p:nvPr>
        </p:nvSpPr>
        <p:spPr/>
        <p:txBody>
          <a:bodyPr/>
          <a:lstStyle/>
          <a:p>
            <a:fld id="{FBE2CA7A-6531-2A40-889C-507ED0E3DD59}" type="slidenum">
              <a:rPr lang="en-AU" smtClean="0"/>
              <a:t>19</a:t>
            </a:fld>
            <a:endParaRPr lang="en-AU"/>
          </a:p>
        </p:txBody>
      </p:sp>
    </p:spTree>
    <p:extLst>
      <p:ext uri="{BB962C8B-B14F-4D97-AF65-F5344CB8AC3E}">
        <p14:creationId xmlns:p14="http://schemas.microsoft.com/office/powerpoint/2010/main" val="31487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20</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00000"/>
                </a:solidFill>
                <a:effectLst/>
                <a:latin typeface="Calibri" panose="020F0502020204030204" pitchFamily="34" charset="0"/>
                <a:ea typeface="Times New Roman" panose="02020603050405020304" pitchFamily="18" charset="0"/>
              </a:rPr>
              <a:t>Discuss whether or not the statement “an eye for an eye and a tooth for a tooth” is justifiable and when it might be helpful.</a:t>
            </a:r>
            <a:r>
              <a:rPr lang="en-AU" b="0" dirty="0">
                <a:effectLst/>
              </a:rPr>
              <a:t> </a:t>
            </a:r>
            <a:endParaRPr lang="en-AU" b="0" dirty="0"/>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332716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latin typeface="Inter" panose="02000503000000020004" pitchFamily="2" charset="0"/>
                <a:ea typeface="Inter" panose="02000503000000020004" pitchFamily="2" charset="0"/>
                <a:cs typeface="Calibri" panose="020F0502020204030204" pitchFamily="34" charset="0"/>
              </a:rPr>
              <a:t>Evangelical</a:t>
            </a:r>
            <a:r>
              <a:rPr lang="en-US" sz="1200" dirty="0">
                <a:solidFill>
                  <a:schemeClr val="bg1"/>
                </a:solidFill>
                <a:latin typeface="Inter" panose="02000503000000020004" pitchFamily="2" charset="0"/>
                <a:ea typeface="Inter" panose="02000503000000020004" pitchFamily="2" charset="0"/>
                <a:cs typeface="Calibri" panose="020F0502020204030204" pitchFamily="34" charset="0"/>
              </a:rPr>
              <a:t>: Adherents to Christianity who give the authority of the Bible the highest weight</a:t>
            </a:r>
            <a:br>
              <a:rPr lang="en-US" sz="1200" dirty="0">
                <a:solidFill>
                  <a:schemeClr val="bg1"/>
                </a:solidFill>
                <a:latin typeface="Inter" panose="02000503000000020004" pitchFamily="2" charset="0"/>
                <a:ea typeface="Inter" panose="02000503000000020004" pitchFamily="2" charset="0"/>
                <a:cs typeface="Calibri" panose="020F0502020204030204" pitchFamily="34" charset="0"/>
              </a:rPr>
            </a:br>
            <a:r>
              <a:rPr lang="en-US" sz="1200" b="1" dirty="0">
                <a:solidFill>
                  <a:schemeClr val="bg1"/>
                </a:solidFill>
                <a:latin typeface="Inter" panose="02000503000000020004" pitchFamily="2" charset="0"/>
                <a:ea typeface="Inter" panose="02000503000000020004" pitchFamily="2" charset="0"/>
                <a:cs typeface="Calibri" panose="020F0502020204030204" pitchFamily="34" charset="0"/>
              </a:rPr>
              <a:t>Sermon on the Mount: </a:t>
            </a:r>
            <a:r>
              <a:rPr lang="en-US" sz="1200" dirty="0">
                <a:solidFill>
                  <a:schemeClr val="bg1"/>
                </a:solidFill>
                <a:latin typeface="Inter" panose="02000503000000020004" pitchFamily="2" charset="0"/>
                <a:ea typeface="Inter" panose="02000503000000020004" pitchFamily="2" charset="0"/>
                <a:cs typeface="Calibri" panose="020F0502020204030204" pitchFamily="34" charset="0"/>
              </a:rPr>
              <a:t>A long passage of Jesus’ teaching, recorded in Matthew 5-7</a:t>
            </a:r>
            <a:br>
              <a:rPr lang="en-US" sz="1200" dirty="0">
                <a:solidFill>
                  <a:schemeClr val="bg1"/>
                </a:solidFill>
                <a:latin typeface="Inter" panose="02000503000000020004" pitchFamily="2" charset="0"/>
                <a:ea typeface="Inter" panose="02000503000000020004" pitchFamily="2" charset="0"/>
                <a:cs typeface="Calibri" panose="020F0502020204030204" pitchFamily="34" charset="0"/>
              </a:rPr>
            </a:br>
            <a:r>
              <a:rPr lang="en-US" sz="1200" b="1" dirty="0">
                <a:solidFill>
                  <a:schemeClr val="bg1"/>
                </a:solidFill>
                <a:latin typeface="Inter" panose="02000503000000020004" pitchFamily="2" charset="0"/>
                <a:ea typeface="Inter" panose="02000503000000020004" pitchFamily="2" charset="0"/>
                <a:cs typeface="Calibri" panose="020F0502020204030204" pitchFamily="34" charset="0"/>
              </a:rPr>
              <a:t>Bhagavad Gita: </a:t>
            </a:r>
            <a:r>
              <a:rPr lang="en-US" sz="1200" dirty="0">
                <a:solidFill>
                  <a:schemeClr val="bg1"/>
                </a:solidFill>
                <a:latin typeface="Inter" panose="02000503000000020004" pitchFamily="2" charset="0"/>
                <a:ea typeface="Inter" panose="02000503000000020004" pitchFamily="2" charset="0"/>
                <a:cs typeface="Calibri" panose="020F0502020204030204" pitchFamily="34" charset="0"/>
              </a:rPr>
              <a:t>A key sacred text of Hinduism</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Ignatius was a first century Christian leader. </a:t>
            </a:r>
          </a:p>
          <a:p>
            <a:r>
              <a:rPr lang="en-AU" dirty="0"/>
              <a:t>Martyred during Emperor Trajan’s persecution. </a:t>
            </a:r>
          </a:p>
          <a:p>
            <a:endParaRPr lang="en-AU" b="0" dirty="0"/>
          </a:p>
          <a:p>
            <a:r>
              <a:rPr lang="en-AU" sz="1800" b="0" dirty="0">
                <a:effectLst/>
                <a:latin typeface="Calibri" panose="020F0502020204030204" pitchFamily="34" charset="0"/>
                <a:ea typeface="Times New Roman" panose="02020603050405020304" pitchFamily="18" charset="0"/>
              </a:rPr>
              <a:t>Students </a:t>
            </a:r>
            <a:r>
              <a:rPr lang="en-GB" sz="1800" b="0" dirty="0">
                <a:effectLst/>
                <a:latin typeface="Calibri" panose="020F0502020204030204" pitchFamily="34" charset="0"/>
                <a:ea typeface="Times New Roman" panose="02020603050405020304" pitchFamily="18" charset="0"/>
              </a:rPr>
              <a:t>explain how these behaviours would have been counter-cultural in the Roman Empire.</a:t>
            </a:r>
            <a:r>
              <a:rPr lang="en-AU" b="0" dirty="0">
                <a:effectLst/>
              </a:rPr>
              <a:t> </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46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Times New Roman" panose="02020603050405020304" pitchFamily="18" charset="0"/>
              </a:rPr>
              <a:t>Discuss what was so attractive about Jesus’ message of non-violence for these early Christians, and how the class feels about this idea.</a:t>
            </a:r>
            <a:r>
              <a:rPr lang="en-AU" b="0" dirty="0">
                <a:effectLst/>
              </a:rPr>
              <a:t> </a:t>
            </a:r>
            <a:endParaRPr lang="en-AU" b="0" dirty="0"/>
          </a:p>
        </p:txBody>
      </p:sp>
      <p:sp>
        <p:nvSpPr>
          <p:cNvPr id="4" name="Slide Number Placeholder 3"/>
          <p:cNvSpPr>
            <a:spLocks noGrp="1"/>
          </p:cNvSpPr>
          <p:nvPr>
            <p:ph type="sldNum" sz="quarter" idx="5"/>
          </p:nvPr>
        </p:nvSpPr>
        <p:spPr/>
        <p:txBody>
          <a:bodyPr/>
          <a:lstStyle/>
          <a:p>
            <a:fld id="{FBE2CA7A-6531-2A40-889C-507ED0E3DD59}" type="slidenum">
              <a:rPr lang="en-AU" smtClean="0"/>
              <a:t>7</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65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s://publicchristianity.org/video/love-your-enemie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‘LOVE YOUR ENEMIES’</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What Jesus had to say about Violence</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11643" y="549727"/>
            <a:ext cx="9585755" cy="4792263"/>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43</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have heard that it was said, “Love your neighbour and hate your enemy.”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44</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I tell you, love your enemies and pray for those who persecute you,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45</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that you may be children of your Father in heaven. He causes his sun to rise on the evil and the good, and sends rain on the righteous and the unrighteous.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46</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you love those who love you, what reward will you get? Are not even the tax collectors doing that?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47</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you greet only your own people, what are you doing more than others? Do not even pagans do that?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48</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Be perfect, therefore, as your heavenly Father is perfect.</a:t>
            </a:r>
            <a:r>
              <a:rPr lang="en-AU" dirty="0">
                <a:solidFill>
                  <a:srgbClr val="484FFF"/>
                </a:solidFill>
                <a:latin typeface="Inter Light" panose="02000503000000020004" pitchFamily="2" charset="0"/>
                <a:ea typeface="Inter Light" panose="02000503000000020004" pitchFamily="2" charset="0"/>
                <a:cs typeface="Calibri" panose="020F0502020204030204" pitchFamily="34" charset="0"/>
              </a:rPr>
              <a:t>”</a:t>
            </a:r>
            <a:endPar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5 (NIVUK)</a:t>
            </a:r>
          </a:p>
        </p:txBody>
      </p:sp>
    </p:spTree>
    <p:extLst>
      <p:ext uri="{BB962C8B-B14F-4D97-AF65-F5344CB8AC3E}">
        <p14:creationId xmlns:p14="http://schemas.microsoft.com/office/powerpoint/2010/main" val="89946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11643" y="395296"/>
            <a:ext cx="9585755" cy="3695448"/>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6</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see, at just the right time, when we were still powerless, Christ died for the ungodly.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7</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Very rarely will anyone die for a righteous person, though for a good person someone might possibly dare to die.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8</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God demonstrates his own love for us in this: while we were still sinners, Christ died for us.</a:t>
            </a:r>
          </a:p>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Since we have now been justified by his blood, how much more shall we be saved from God’s wrath through him!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if, while we were God’s enemies, we were reconciled to him through the death of his Son, how much more, having been reconciled, shall we be saved through his life!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ROMANS 5 (NIVUK)</a:t>
            </a:r>
          </a:p>
        </p:txBody>
      </p:sp>
    </p:spTree>
    <p:extLst>
      <p:ext uri="{BB962C8B-B14F-4D97-AF65-F5344CB8AC3E}">
        <p14:creationId xmlns:p14="http://schemas.microsoft.com/office/powerpoint/2010/main" val="78795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1034173" y="109365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193925" y="853919"/>
            <a:ext cx="7804150" cy="4174664"/>
          </a:xfrm>
        </p:spPr>
        <p:txBody>
          <a:bodyPr>
            <a:noAutofit/>
          </a:bodyPr>
          <a:lstStyle/>
          <a:p>
            <a:pPr>
              <a:lnSpc>
                <a:spcPct val="114000"/>
              </a:lnSpc>
            </a:pPr>
            <a:r>
              <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rPr>
              <a:t>In response to their anger, be gentle; in response to their boasts, be humble; in response to their cruelty, be civilised.</a:t>
            </a:r>
          </a:p>
          <a:p>
            <a:pPr>
              <a:lnSpc>
                <a:spcPct val="114000"/>
              </a:lnSpc>
            </a:pPr>
            <a:r>
              <a:rPr lang="en-AU" sz="3200" dirty="0">
                <a:solidFill>
                  <a:schemeClr val="bg1"/>
                </a:solidFill>
                <a:latin typeface="Inter ExtraLight" panose="02000503000000020004" pitchFamily="2" charset="0"/>
                <a:ea typeface="Inter ExtraLight" panose="02000503000000020004" pitchFamily="2" charset="0"/>
                <a:cs typeface="Calibri" panose="020F0502020204030204" pitchFamily="34" charset="0"/>
              </a:rPr>
              <a:t>D</a:t>
            </a:r>
            <a:r>
              <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rPr>
              <a:t>o not be eager to imitate them.</a:t>
            </a:r>
            <a:r>
              <a:rPr lang="en-AU" sz="3200" dirty="0">
                <a:solidFill>
                  <a:schemeClr val="bg1"/>
                </a:solidFill>
                <a:latin typeface="Inter ExtraLight" panose="02000503000000020004" pitchFamily="2" charset="0"/>
                <a:ea typeface="Inter ExtraLight" panose="02000503000000020004" pitchFamily="2" charset="0"/>
                <a:cs typeface="Calibri" panose="020F0502020204030204" pitchFamily="34" charset="0"/>
              </a:rPr>
              <a:t> Let us show by our gracious forbearance that we are their brothers and sisters. Let us be eager to be imitators of the Lord.</a:t>
            </a:r>
            <a:endPar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endParaRPr>
          </a:p>
        </p:txBody>
      </p:sp>
      <p:sp>
        <p:nvSpPr>
          <p:cNvPr id="8" name="TextBox 7">
            <a:extLst>
              <a:ext uri="{FF2B5EF4-FFF2-40B4-BE49-F238E27FC236}">
                <a16:creationId xmlns:a16="http://schemas.microsoft.com/office/drawing/2014/main" id="{09470801-E1F1-A04A-9203-F41B2C314B42}"/>
              </a:ext>
            </a:extLst>
          </p:cNvPr>
          <p:cNvSpPr txBox="1"/>
          <p:nvPr/>
        </p:nvSpPr>
        <p:spPr>
          <a:xfrm>
            <a:off x="6602133" y="6110513"/>
            <a:ext cx="522469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IGNATIUS: LETTER TO THE EPHESIANS</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193880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8" name="Picture 17" descr="A blue x on a black background&#10;&#10;Description automatically generated">
            <a:extLst>
              <a:ext uri="{FF2B5EF4-FFF2-40B4-BE49-F238E27FC236}">
                <a16:creationId xmlns:a16="http://schemas.microsoft.com/office/drawing/2014/main" id="{0B5CA01F-5A7E-3E4A-9049-64EA299F37E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080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2AEF69B-9B44-5843-88ED-E8E93B91595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8321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754A1FA-B0DC-9F4E-90A6-22215C6B461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6438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CC58DC2-D8DC-4E46-8B01-060DB270A27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12349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People should be able to </a:t>
            </a:r>
          </a:p>
          <a:p>
            <a:pPr>
              <a:lnSpc>
                <a:spcPct val="100000"/>
              </a:lnSpc>
              <a:spcBef>
                <a:spcPts val="0"/>
              </a:spcBef>
            </a:pPr>
            <a:r>
              <a:rPr lang="en-AU" sz="4400" dirty="0">
                <a:latin typeface="Quasimoda Medium" pitchFamily="2" charset="77"/>
              </a:rPr>
              <a:t>‘Love their enemy’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5847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’Turning the other cheek’ </a:t>
            </a:r>
          </a:p>
          <a:p>
            <a:pPr>
              <a:lnSpc>
                <a:spcPct val="100000"/>
              </a:lnSpc>
              <a:spcBef>
                <a:spcPts val="0"/>
              </a:spcBef>
            </a:pPr>
            <a:r>
              <a:rPr lang="en-AU" sz="4400" dirty="0">
                <a:latin typeface="Quasimoda Medium" pitchFamily="2" charset="77"/>
              </a:rPr>
              <a:t>is a recipe for abuse </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163124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65519" y="1275920"/>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807381" y="690231"/>
            <a:ext cx="7650518" cy="4926799"/>
          </a:xfrm>
        </p:spPr>
        <p:txBody>
          <a:bodyPr>
            <a:noAutofit/>
          </a:bodyPr>
          <a:lstStyle/>
          <a:p>
            <a:pPr>
              <a:lnSpc>
                <a:spcPct val="114000"/>
              </a:lnSpc>
            </a:pPr>
            <a:r>
              <a:rPr lang="en-AU" sz="2800" dirty="0">
                <a:solidFill>
                  <a:schemeClr val="bg1"/>
                </a:solidFill>
                <a:latin typeface="Inter Light" panose="02000503000000020004" pitchFamily="2" charset="0"/>
                <a:ea typeface="Inter Light" panose="02000503000000020004" pitchFamily="2" charset="0"/>
                <a:cs typeface="Calibri" panose="020F0502020204030204" pitchFamily="34" charset="0"/>
              </a:rPr>
              <a:t>A</a:t>
            </a:r>
            <a:r>
              <a:rPr lang="en-AU" sz="28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nyone can tell you that when Christians are violent and imperialistic they are not obeying Jesus but defying him who said “love your enemy and do good to those who hate you.” At best, the criticisms launched by Hitchens, Dawkins and Coulter only prove that Christians haven’t been Christian enough. Believers confess that daily, and look to Christ for mercy and guidance.</a:t>
            </a:r>
          </a:p>
        </p:txBody>
      </p:sp>
      <p:sp>
        <p:nvSpPr>
          <p:cNvPr id="8" name="TextBox 7">
            <a:extLst>
              <a:ext uri="{FF2B5EF4-FFF2-40B4-BE49-F238E27FC236}">
                <a16:creationId xmlns:a16="http://schemas.microsoft.com/office/drawing/2014/main" id="{09470801-E1F1-A04A-9203-F41B2C314B42}"/>
              </a:ext>
            </a:extLst>
          </p:cNvPr>
          <p:cNvSpPr txBox="1"/>
          <p:nvPr/>
        </p:nvSpPr>
        <p:spPr>
          <a:xfrm>
            <a:off x="3624146" y="6110513"/>
            <a:ext cx="5224698"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JOHN DICKSON</a:t>
            </a:r>
            <a:endParaRPr lang="en-AU" b="1" dirty="0">
              <a:solidFill>
                <a:srgbClr val="6680FF"/>
              </a:solidFill>
              <a:latin typeface="Quasimoda Bold" pitchFamily="2" charset="77"/>
              <a:ea typeface="Inter Medium" panose="02000503000000020004" pitchFamily="2" charset="0"/>
            </a:endParaRPr>
          </a:p>
        </p:txBody>
      </p:sp>
      <p:pic>
        <p:nvPicPr>
          <p:cNvPr id="2" name="Picture 1">
            <a:extLst>
              <a:ext uri="{FF2B5EF4-FFF2-40B4-BE49-F238E27FC236}">
                <a16:creationId xmlns:a16="http://schemas.microsoft.com/office/drawing/2014/main" id="{0917E718-1BE9-7F4B-918D-21AB6B4F56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0" b="96912" l="9914" r="94828">
                        <a14:foregroundMark x1="29310" y1="20120" x2="30280" y2="11155"/>
                        <a14:foregroundMark x1="30280" y1="11155" x2="37284" y2="5677"/>
                        <a14:foregroundMark x1="37284" y1="5677" x2="45582" y2="5080"/>
                        <a14:foregroundMark x1="45582" y1="5080" x2="51293" y2="10956"/>
                        <a14:foregroundMark x1="51293" y1="10956" x2="51401" y2="14841"/>
                        <a14:foregroundMark x1="60453" y1="36355" x2="62069" y2="37450"/>
                        <a14:foregroundMark x1="90841" y1="60359" x2="91595" y2="78287"/>
                        <a14:foregroundMark x1="91595" y1="78287" x2="86207" y2="81673"/>
                        <a14:foregroundMark x1="76940" y1="89641" x2="68966" y2="94422"/>
                        <a14:foregroundMark x1="68966" y1="94422" x2="52047" y2="94223"/>
                        <a14:foregroundMark x1="90409" y1="81972" x2="82974" y2="86853"/>
                        <a14:foregroundMark x1="82974" y1="86853" x2="80388" y2="86653"/>
                        <a14:foregroundMark x1="84806" y1="67629" x2="81466" y2="46514"/>
                        <a14:foregroundMark x1="72414" y1="44522" x2="64116" y2="65040"/>
                        <a14:foregroundMark x1="78341" y1="58665" x2="76401" y2="68127"/>
                        <a14:foregroundMark x1="76401" y1="68127" x2="73491" y2="72809"/>
                        <a14:foregroundMark x1="94720" y1="76394" x2="94935" y2="80677"/>
                        <a14:foregroundMark x1="79741" y1="96912" x2="14009" y2="96315"/>
                        <a14:foregroundMark x1="51401" y1="10159" x2="52478" y2="12151"/>
                      </a14:backgroundRemoval>
                    </a14:imgEffect>
                    <a14:imgEffect>
                      <a14:brightnessContrast bright="43000" contrast="-10000"/>
                    </a14:imgEffect>
                  </a14:imgLayer>
                </a14:imgProps>
              </a:ext>
            </a:extLst>
          </a:blip>
          <a:srcRect r="20376"/>
          <a:stretch/>
        </p:blipFill>
        <p:spPr>
          <a:xfrm>
            <a:off x="8929397" y="2424943"/>
            <a:ext cx="3262603" cy="4433057"/>
          </a:xfrm>
          <a:prstGeom prst="rect">
            <a:avLst/>
          </a:prstGeom>
        </p:spPr>
      </p:pic>
    </p:spTree>
    <p:extLst>
      <p:ext uri="{BB962C8B-B14F-4D97-AF65-F5344CB8AC3E}">
        <p14:creationId xmlns:p14="http://schemas.microsoft.com/office/powerpoint/2010/main" val="192566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676400" y="2398642"/>
            <a:ext cx="9144000" cy="2626360"/>
          </a:xfrm>
        </p:spPr>
        <p:txBody>
          <a:bodyPr anchor="ctr">
            <a:noAutofit/>
          </a:bodyPr>
          <a:lstStyle/>
          <a:p>
            <a:pPr algn="l"/>
            <a:r>
              <a:rPr lang="en-AU" sz="8000" dirty="0">
                <a:solidFill>
                  <a:srgbClr val="484FFF"/>
                </a:solidFill>
                <a:latin typeface="Quasimoda Bold" pitchFamily="2" charset="77"/>
                <a:ea typeface="Inter" panose="02000503000000020004" pitchFamily="2" charset="0"/>
                <a:cs typeface="Calibri" panose="020F0502020204030204" pitchFamily="34" charset="0"/>
              </a:rPr>
              <a:t>Jesus’</a:t>
            </a:r>
            <a:r>
              <a:rPr lang="en-AU" sz="4800" dirty="0">
                <a:solidFill>
                  <a:srgbClr val="484FFF"/>
                </a:solidFill>
                <a:latin typeface="Quasimoda Bold" pitchFamily="2" charset="77"/>
                <a:ea typeface="Inter" panose="02000503000000020004" pitchFamily="2" charset="0"/>
                <a:cs typeface="Calibri" panose="020F0502020204030204" pitchFamily="34" charset="0"/>
              </a:rPr>
              <a:t> </a:t>
            </a:r>
            <a:r>
              <a:rPr lang="en-AU" sz="8000" dirty="0">
                <a:solidFill>
                  <a:srgbClr val="484FFF"/>
                </a:solidFill>
                <a:latin typeface="Quasimoda Bold" pitchFamily="2" charset="77"/>
                <a:ea typeface="Inter" panose="02000503000000020004" pitchFamily="2" charset="0"/>
                <a:cs typeface="Calibri" panose="020F0502020204030204" pitchFamily="34" charset="0"/>
              </a:rPr>
              <a:t>attitude </a:t>
            </a:r>
            <a:br>
              <a:rPr lang="en-AU" sz="8000" dirty="0">
                <a:solidFill>
                  <a:srgbClr val="484FFF"/>
                </a:solidFill>
                <a:latin typeface="Quasimoda Bold" pitchFamily="2" charset="77"/>
                <a:ea typeface="Inter" panose="02000503000000020004" pitchFamily="2" charset="0"/>
                <a:cs typeface="Calibri" panose="020F0502020204030204" pitchFamily="34" charset="0"/>
              </a:rPr>
            </a:br>
            <a:r>
              <a:rPr lang="en-AU" sz="8000" dirty="0">
                <a:solidFill>
                  <a:srgbClr val="484FFF"/>
                </a:solidFill>
                <a:latin typeface="Quasimoda Bold" pitchFamily="2" charset="77"/>
                <a:ea typeface="Inter" panose="02000503000000020004" pitchFamily="2" charset="0"/>
                <a:cs typeface="Calibri" panose="020F0502020204030204" pitchFamily="34" charset="0"/>
              </a:rPr>
              <a:t>to violence.</a:t>
            </a:r>
          </a:p>
        </p:txBody>
      </p:sp>
      <p:sp>
        <p:nvSpPr>
          <p:cNvPr id="4" name="Title 1">
            <a:extLst>
              <a:ext uri="{FF2B5EF4-FFF2-40B4-BE49-F238E27FC236}">
                <a16:creationId xmlns:a16="http://schemas.microsoft.com/office/drawing/2014/main" id="{7545272D-CBE1-C74C-81BE-53DE0BA883BF}"/>
              </a:ext>
            </a:extLst>
          </p:cNvPr>
          <p:cNvSpPr txBox="1">
            <a:spLocks/>
          </p:cNvSpPr>
          <p:nvPr/>
        </p:nvSpPr>
        <p:spPr>
          <a:xfrm>
            <a:off x="1676400" y="1347244"/>
            <a:ext cx="9144000" cy="10513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en-AU" sz="4000" dirty="0">
                <a:solidFill>
                  <a:srgbClr val="6680FF"/>
                </a:solidFill>
                <a:latin typeface="Quasimoda Bold" pitchFamily="2" charset="77"/>
                <a:ea typeface="Inter" panose="02000503000000020004" pitchFamily="2" charset="0"/>
                <a:cs typeface="Calibri" panose="020F0502020204030204" pitchFamily="34" charset="0"/>
              </a:rPr>
              <a:t>Find &amp; share an image that describes:</a:t>
            </a:r>
          </a:p>
        </p:txBody>
      </p:sp>
    </p:spTree>
    <p:extLst>
      <p:ext uri="{BB962C8B-B14F-4D97-AF65-F5344CB8AC3E}">
        <p14:creationId xmlns:p14="http://schemas.microsoft.com/office/powerpoint/2010/main" val="110204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2180666" y="1661131"/>
            <a:ext cx="7830667" cy="3535737"/>
          </a:xfrm>
        </p:spPr>
        <p:txBody>
          <a:bodyPr>
            <a:noAutofit/>
          </a:bodyPr>
          <a:lstStyle/>
          <a:p>
            <a:pPr algn="l">
              <a:lnSpc>
                <a:spcPct val="114000"/>
              </a:lnSpc>
            </a:pPr>
            <a:r>
              <a:rPr lang="en-AU" sz="3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23</a:t>
            </a:r>
            <a:r>
              <a:rPr lang="en-AU" sz="3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…a life for a life, </a:t>
            </a:r>
            <a:r>
              <a:rPr lang="en-AU" sz="3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24</a:t>
            </a:r>
            <a:r>
              <a:rPr lang="en-AU" sz="3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 eye for an eye, a tooth for a tooth, a hand for a hand, a foot for a foot, </a:t>
            </a:r>
            <a:r>
              <a:rPr lang="en-AU" sz="3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3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 burn for a burn, a wound for a wound, a bruise for a bruise.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4"/>
          <a:stretch>
            <a:fillRect/>
          </a:stretch>
        </p:blipFill>
        <p:spPr>
          <a:xfrm>
            <a:off x="5761182" y="477628"/>
            <a:ext cx="669636" cy="784728"/>
          </a:xfrm>
          <a:prstGeom prst="rect">
            <a:avLst/>
          </a:prstGeom>
        </p:spPr>
      </p:pic>
      <p:sp>
        <p:nvSpPr>
          <p:cNvPr id="9" name="Subtitle 2">
            <a:extLst>
              <a:ext uri="{FF2B5EF4-FFF2-40B4-BE49-F238E27FC236}">
                <a16:creationId xmlns:a16="http://schemas.microsoft.com/office/drawing/2014/main" id="{095D4026-AB9D-E34E-B50F-9B05A7149E57}"/>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EXODUS 21 (NLT)</a:t>
            </a:r>
          </a:p>
        </p:txBody>
      </p:sp>
    </p:spTree>
    <p:extLst>
      <p:ext uri="{BB962C8B-B14F-4D97-AF65-F5344CB8AC3E}">
        <p14:creationId xmlns:p14="http://schemas.microsoft.com/office/powerpoint/2010/main" val="143713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382753" y="550241"/>
            <a:ext cx="7839306" cy="4768881"/>
          </a:xfrm>
        </p:spPr>
        <p:txBody>
          <a:bodyPr anchor="ctr">
            <a:noAutofit/>
          </a:bodyPr>
          <a:lstStyle/>
          <a:p>
            <a:pPr>
              <a:lnSpc>
                <a:spcPct val="110000"/>
              </a:lnSpc>
            </a:pPr>
            <a:r>
              <a:rPr lang="en-US" sz="3000" dirty="0">
                <a:solidFill>
                  <a:schemeClr val="bg1"/>
                </a:solidFill>
                <a:latin typeface="Inter Light" panose="02000503000000020004" pitchFamily="2" charset="0"/>
                <a:ea typeface="Inter Light" panose="02000503000000020004" pitchFamily="2" charset="0"/>
                <a:cs typeface="Calibri" panose="020F0502020204030204" pitchFamily="34" charset="0"/>
              </a:rPr>
              <a:t>“… Mahatma Gandhi, the most influential person in India … had close contacts with evangelical Christians in England, South Africa, and India, and his knowledge of Christian doctrine was considerable. His concept of nonviolence (satyagraha), which he used so effectively against the British Raj, he got from the Sermon on the Mount, not the Bhagavad Gita.”</a:t>
            </a:r>
          </a:p>
        </p:txBody>
      </p:sp>
      <p:pic>
        <p:nvPicPr>
          <p:cNvPr id="1026" name="Picture 2" descr="A Concise History of the Christian World Mission, Revised Edition | Baker  Publishing Group">
            <a:extLst>
              <a:ext uri="{FF2B5EF4-FFF2-40B4-BE49-F238E27FC236}">
                <a16:creationId xmlns:a16="http://schemas.microsoft.com/office/drawing/2014/main" id="{AA04D56B-400B-8445-A07A-731A5659D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0499">
            <a:off x="9521169" y="3836018"/>
            <a:ext cx="2548751" cy="384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9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1BB91D0-6067-A74C-9505-9CEFD232E41E}"/>
              </a:ext>
            </a:extLst>
          </p:cNvPr>
          <p:cNvPicPr>
            <a:picLocks noChangeAspect="1"/>
          </p:cNvPicPr>
          <p:nvPr/>
        </p:nvPicPr>
        <p:blipFill>
          <a:blip r:embed="rId4"/>
          <a:stretch>
            <a:fillRect/>
          </a:stretch>
        </p:blipFill>
        <p:spPr>
          <a:xfrm>
            <a:off x="1725107" y="651432"/>
            <a:ext cx="8741786"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LOVE YOUR ENEMIES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1034173" y="109365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193925" y="853919"/>
            <a:ext cx="7804150" cy="4174664"/>
          </a:xfrm>
        </p:spPr>
        <p:txBody>
          <a:bodyPr>
            <a:noAutofit/>
          </a:bodyPr>
          <a:lstStyle/>
          <a:p>
            <a:pPr>
              <a:lnSpc>
                <a:spcPct val="114000"/>
              </a:lnSpc>
            </a:pPr>
            <a:r>
              <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rPr>
              <a:t>In response to their anger, be gentle; in response to their boasts, be humble; in response to their cruelty, be civilised.</a:t>
            </a:r>
          </a:p>
          <a:p>
            <a:pPr>
              <a:lnSpc>
                <a:spcPct val="114000"/>
              </a:lnSpc>
            </a:pPr>
            <a:r>
              <a:rPr lang="en-AU" sz="3200" dirty="0">
                <a:solidFill>
                  <a:schemeClr val="bg1"/>
                </a:solidFill>
                <a:latin typeface="Inter ExtraLight" panose="02000503000000020004" pitchFamily="2" charset="0"/>
                <a:ea typeface="Inter ExtraLight" panose="02000503000000020004" pitchFamily="2" charset="0"/>
                <a:cs typeface="Calibri" panose="020F0502020204030204" pitchFamily="34" charset="0"/>
              </a:rPr>
              <a:t>D</a:t>
            </a:r>
            <a:r>
              <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rPr>
              <a:t>o not be eager to imitate them.</a:t>
            </a:r>
            <a:r>
              <a:rPr lang="en-AU" sz="3200" dirty="0">
                <a:solidFill>
                  <a:schemeClr val="bg1"/>
                </a:solidFill>
                <a:latin typeface="Inter ExtraLight" panose="02000503000000020004" pitchFamily="2" charset="0"/>
                <a:ea typeface="Inter ExtraLight" panose="02000503000000020004" pitchFamily="2" charset="0"/>
                <a:cs typeface="Calibri" panose="020F0502020204030204" pitchFamily="34" charset="0"/>
              </a:rPr>
              <a:t> Let us show by our gracious forbearance that we are their brothers and sisters. Let us be eager to be imitators of the Lord.</a:t>
            </a:r>
            <a:endParaRPr lang="en-AU" sz="3200" dirty="0">
              <a:solidFill>
                <a:schemeClr val="bg1"/>
              </a:solidFill>
              <a:effectLst/>
              <a:latin typeface="Inter ExtraLight" panose="02000503000000020004" pitchFamily="2" charset="0"/>
              <a:ea typeface="Inter ExtraLight" panose="02000503000000020004" pitchFamily="2" charset="0"/>
              <a:cs typeface="Calibri" panose="020F0502020204030204" pitchFamily="34" charset="0"/>
            </a:endParaRPr>
          </a:p>
        </p:txBody>
      </p:sp>
      <p:sp>
        <p:nvSpPr>
          <p:cNvPr id="8" name="TextBox 7">
            <a:extLst>
              <a:ext uri="{FF2B5EF4-FFF2-40B4-BE49-F238E27FC236}">
                <a16:creationId xmlns:a16="http://schemas.microsoft.com/office/drawing/2014/main" id="{09470801-E1F1-A04A-9203-F41B2C314B42}"/>
              </a:ext>
            </a:extLst>
          </p:cNvPr>
          <p:cNvSpPr txBox="1"/>
          <p:nvPr/>
        </p:nvSpPr>
        <p:spPr>
          <a:xfrm>
            <a:off x="6602133" y="6110513"/>
            <a:ext cx="522469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IGNATIUS: LETTER TO THE EPHESIANS</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58196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1985420" y="1267692"/>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3047668" y="1126312"/>
            <a:ext cx="5801176" cy="3332917"/>
          </a:xfrm>
        </p:spPr>
        <p:txBody>
          <a:bodyPr>
            <a:noAutofit/>
          </a:bodyPr>
          <a:lstStyle/>
          <a:p>
            <a:pPr>
              <a:lnSpc>
                <a:spcPct val="114000"/>
              </a:lnSpc>
            </a:pPr>
            <a:r>
              <a:rPr lang="en-AU" sz="36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The early Christians… would prefer to go to [their] death rather than shed blood, and so the early Christian church is full of martyrs.</a:t>
            </a:r>
          </a:p>
        </p:txBody>
      </p:sp>
      <p:sp>
        <p:nvSpPr>
          <p:cNvPr id="8" name="TextBox 7">
            <a:extLst>
              <a:ext uri="{FF2B5EF4-FFF2-40B4-BE49-F238E27FC236}">
                <a16:creationId xmlns:a16="http://schemas.microsoft.com/office/drawing/2014/main" id="{09470801-E1F1-A04A-9203-F41B2C314B42}"/>
              </a:ext>
            </a:extLst>
          </p:cNvPr>
          <p:cNvSpPr txBox="1"/>
          <p:nvPr/>
        </p:nvSpPr>
        <p:spPr>
          <a:xfrm>
            <a:off x="3624146" y="6110513"/>
            <a:ext cx="5224698"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WILLIAM CAVANAUGH</a:t>
            </a:r>
            <a:endParaRPr lang="en-AU" b="1" dirty="0">
              <a:solidFill>
                <a:srgbClr val="6680FF"/>
              </a:solidFill>
              <a:latin typeface="Quasimoda Bold" pitchFamily="2" charset="77"/>
              <a:ea typeface="Inter Medium" panose="02000503000000020004" pitchFamily="2" charset="0"/>
            </a:endParaRPr>
          </a:p>
        </p:txBody>
      </p:sp>
      <p:pic>
        <p:nvPicPr>
          <p:cNvPr id="3" name="Picture 2">
            <a:extLst>
              <a:ext uri="{FF2B5EF4-FFF2-40B4-BE49-F238E27FC236}">
                <a16:creationId xmlns:a16="http://schemas.microsoft.com/office/drawing/2014/main" id="{B75D1EFC-422D-EF4F-88D5-423FFFF93D3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70" b="98857" l="4920" r="93976">
                        <a14:foregroundMark x1="33233" y1="57900" x2="24498" y2="66112"/>
                        <a14:foregroundMark x1="24498" y1="66112" x2="19880" y2="75156"/>
                        <a14:foregroundMark x1="19880" y1="75156" x2="20683" y2="86175"/>
                        <a14:foregroundMark x1="20683" y1="86175" x2="31827" y2="91996"/>
                        <a14:foregroundMark x1="31827" y1="91996" x2="44076" y2="92723"/>
                        <a14:foregroundMark x1="44076" y1="92723" x2="84337" y2="89189"/>
                        <a14:foregroundMark x1="84337" y1="89189" x2="87149" y2="79314"/>
                        <a14:foregroundMark x1="87149" y1="79314" x2="79518" y2="67360"/>
                        <a14:foregroundMark x1="79518" y1="67360" x2="62149" y2="57692"/>
                        <a14:foregroundMark x1="33032" y1="72661" x2="79317" y2="79730"/>
                        <a14:foregroundMark x1="79317" y1="79730" x2="80823" y2="78898"/>
                        <a14:foregroundMark x1="37651" y1="56965" x2="44880" y2="75572"/>
                        <a14:foregroundMark x1="44880" y1="75572" x2="52510" y2="84719"/>
                        <a14:foregroundMark x1="52510" y1="84719" x2="53815" y2="85447"/>
                        <a14:foregroundMark x1="54819" y1="66320" x2="56526" y2="97817"/>
                        <a14:foregroundMark x1="50402" y1="67672" x2="50402" y2="72141"/>
                        <a14:foregroundMark x1="50602" y1="93451" x2="50402" y2="99480"/>
                        <a14:foregroundMark x1="58635" y1="68919" x2="61145" y2="70894"/>
                        <a14:foregroundMark x1="67169" y1="96050" x2="88153" y2="94699"/>
                        <a14:foregroundMark x1="88153" y1="94699" x2="91265" y2="86279"/>
                        <a14:foregroundMark x1="91265" y1="86279" x2="90863" y2="83472"/>
                        <a14:foregroundMark x1="84538" y1="66736" x2="91767" y2="93659"/>
                        <a14:foregroundMark x1="91767" y1="93659" x2="91867" y2="97817"/>
                        <a14:foregroundMark x1="93574" y1="94075" x2="93976" y2="99272"/>
                        <a14:foregroundMark x1="7932" y1="97817" x2="9538" y2="75572"/>
                        <a14:foregroundMark x1="9538" y1="75572" x2="11647" y2="70270"/>
                        <a14:foregroundMark x1="5120" y1="90437" x2="5120" y2="97609"/>
                        <a14:foregroundMark x1="37450" y1="27963" x2="37349" y2="18607"/>
                        <a14:foregroundMark x1="37349" y1="18607" x2="41165" y2="10187"/>
                        <a14:foregroundMark x1="41165" y1="10187" x2="49297" y2="6237"/>
                        <a14:foregroundMark x1="49297" y1="6237" x2="57631" y2="6029"/>
                        <a14:foregroundMark x1="57631" y1="6029" x2="60643" y2="8212"/>
                        <a14:foregroundMark x1="38454" y1="36694" x2="38755" y2="38046"/>
                        <a14:foregroundMark x1="51004" y1="2391" x2="59739" y2="4470"/>
                        <a14:foregroundMark x1="59739" y1="4470" x2="65663" y2="9356"/>
                        <a14:foregroundMark x1="65663" y1="9356" x2="66566" y2="12474"/>
                        <a14:foregroundMark x1="66767" y1="13721" x2="68072" y2="20270"/>
                        <a14:foregroundMark x1="35341" y1="26923" x2="35040" y2="28274"/>
                        <a14:foregroundMark x1="34839" y1="30146" x2="34739" y2="30769"/>
                        <a14:foregroundMark x1="34839" y1="32432" x2="34839" y2="29002"/>
                        <a14:foregroundMark x1="34839" y1="33056" x2="34839" y2="33056"/>
                        <a14:foregroundMark x1="34739" y1="33264" x2="34739" y2="33264"/>
                        <a14:foregroundMark x1="34739" y1="33264" x2="34739" y2="33264"/>
                        <a14:foregroundMark x1="67570" y1="14761" x2="69277" y2="20166"/>
                        <a14:foregroundMark x1="66064" y1="25260" x2="65562" y2="24012"/>
                        <a14:foregroundMark x1="66797" y1="25052" x2="66867" y2="24324"/>
                        <a14:foregroundMark x1="66767" y1="25364" x2="66797" y2="25052"/>
                        <a14:foregroundMark x1="68173" y1="29002" x2="68173" y2="29002"/>
                        <a14:foregroundMark x1="68876" y1="28586" x2="68876" y2="28586"/>
                        <a14:foregroundMark x1="69177" y1="28170" x2="69177" y2="28170"/>
                        <a14:foregroundMark x1="69779" y1="27339" x2="69779" y2="27339"/>
                        <a14:foregroundMark x1="69679" y1="26611" x2="69679" y2="26611"/>
                        <a14:foregroundMark x1="70482" y1="26507" x2="70482" y2="26507"/>
                        <a14:foregroundMark x1="68171" y1="26546" x2="67671" y2="26611"/>
                        <a14:foregroundMark x1="70080" y1="26299" x2="68910" y2="26451"/>
                        <a14:backgroundMark x1="67269" y1="27859" x2="67871" y2="27963"/>
                        <a14:backgroundMark x1="67871" y1="25676" x2="67871" y2="25676"/>
                        <a14:backgroundMark x1="67068" y1="25884" x2="68072" y2="25884"/>
                        <a14:backgroundMark x1="68775" y1="25884" x2="68775" y2="25884"/>
                        <a14:backgroundMark x1="68775" y1="25364" x2="68775" y2="25364"/>
                        <a14:backgroundMark x1="68775" y1="25364" x2="68775" y2="25364"/>
                        <a14:backgroundMark x1="68775" y1="25364" x2="68775" y2="25364"/>
                        <a14:backgroundMark x1="68474" y1="25052" x2="68474" y2="25052"/>
                        <a14:backgroundMark x1="68976" y1="25676" x2="68976" y2="25676"/>
                        <a14:backgroundMark x1="68574" y1="25156" x2="68574" y2="25156"/>
                      </a14:backgroundRemoval>
                    </a14:imgEffect>
                  </a14:imgLayer>
                </a14:imgProps>
              </a:ext>
            </a:extLst>
          </a:blip>
          <a:srcRect l="12004" b="1314"/>
          <a:stretch/>
        </p:blipFill>
        <p:spPr>
          <a:xfrm flipH="1">
            <a:off x="8680776" y="3054688"/>
            <a:ext cx="3511224" cy="3803311"/>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11643" y="994228"/>
            <a:ext cx="9585755" cy="3695448"/>
          </a:xfrm>
        </p:spPr>
        <p:txBody>
          <a:bodyPr>
            <a:noAutofit/>
          </a:bodyPr>
          <a:lstStyle/>
          <a:p>
            <a:pPr algn="l">
              <a:lnSpc>
                <a:spcPct val="130000"/>
              </a:lnSpc>
            </a:pPr>
            <a:r>
              <a:rPr lang="en-AU" sz="2800" b="1"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Jesus:</a:t>
            </a:r>
          </a:p>
          <a:p>
            <a:pPr algn="l">
              <a:lnSpc>
                <a:spcPct val="130000"/>
              </a:lnSpc>
            </a:pPr>
            <a:r>
              <a:rPr lang="en-AU" sz="2800"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Blessed are the peacemakers,</a:t>
            </a:r>
            <a:b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they will be called children of God.</a:t>
            </a:r>
            <a:b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Blessed are those 							who are persecuted because of righteousness,</a:t>
            </a:r>
            <a:b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theirs is the kingdom of heaven.”</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5 (NIVUK)</a:t>
            </a:r>
          </a:p>
        </p:txBody>
      </p:sp>
    </p:spTree>
    <p:extLst>
      <p:ext uri="{BB962C8B-B14F-4D97-AF65-F5344CB8AC3E}">
        <p14:creationId xmlns:p14="http://schemas.microsoft.com/office/powerpoint/2010/main" val="320803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11643" y="816428"/>
            <a:ext cx="9585755" cy="3695448"/>
          </a:xfrm>
        </p:spPr>
        <p:txBody>
          <a:bodyPr>
            <a:noAutofit/>
          </a:bodyPr>
          <a:lstStyle/>
          <a:p>
            <a:pPr algn="l">
              <a:lnSpc>
                <a:spcPct val="130000"/>
              </a:lnSpc>
            </a:pPr>
            <a:r>
              <a:rPr lang="en-AU" b="1"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Jesus:</a:t>
            </a:r>
          </a:p>
          <a:p>
            <a:pPr algn="l">
              <a:lnSpc>
                <a:spcPct val="130000"/>
              </a:lnSpc>
            </a:pPr>
            <a:r>
              <a:rPr lang="en-AU"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38</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have heard that it was said, “Eye for eye, and tooth for tooth.”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39</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I tell you, do not resist an evil person. If anyone slaps you on the right cheek, turn to them the other cheek also.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40</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anyone wants to sue you and take your shirt, hand over your coat as well.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41</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anyone forces you to go one mile, go with them two miles.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42</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Give to the one who asks you, and do not turn away from the one who wants to borrow from you.</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5 (NIVUK)</a:t>
            </a:r>
          </a:p>
        </p:txBody>
      </p:sp>
    </p:spTree>
    <p:extLst>
      <p:ext uri="{BB962C8B-B14F-4D97-AF65-F5344CB8AC3E}">
        <p14:creationId xmlns:p14="http://schemas.microsoft.com/office/powerpoint/2010/main" val="3063987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5B83C4B-2887-4F18-9CD9-753EB1068D87}">
  <ds:schemaRefs>
    <ds:schemaRef ds:uri="http://schemas.openxmlformats.org/package/2006/metadata/core-properties"/>
    <ds:schemaRef ds:uri="http://www.w3.org/XML/1998/namespace"/>
    <ds:schemaRef ds:uri="http://purl.org/dc/terms/"/>
    <ds:schemaRef ds:uri="77645853-307d-4b05-be0b-9da5414d87ee"/>
    <ds:schemaRef ds:uri="http://schemas.microsoft.com/office/2006/metadata/properties"/>
    <ds:schemaRef ds:uri="http://schemas.microsoft.com/office/2006/documentManagement/types"/>
    <ds:schemaRef ds:uri="http://purl.org/dc/elements/1.1/"/>
    <ds:schemaRef ds:uri="http://schemas.microsoft.com/office/infopath/2007/PartnerControls"/>
    <ds:schemaRef ds:uri="5661967f-e2ac-499a-9bcc-291dead05cda"/>
    <ds:schemaRef ds:uri="http://purl.org/dc/dcmitype/"/>
  </ds:schemaRefs>
</ds:datastoreItem>
</file>

<file path=customXml/itemProps3.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9316</TotalTime>
  <Words>1407</Words>
  <Application>Microsoft Macintosh PowerPoint</Application>
  <PresentationFormat>Widescreen</PresentationFormat>
  <Paragraphs>103</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Quasimoda Bold</vt:lpstr>
      <vt:lpstr>Quasimoda Medium</vt:lpstr>
      <vt:lpstr>Inter</vt:lpstr>
      <vt:lpstr>Aptos</vt:lpstr>
      <vt:lpstr>Calibri</vt:lpstr>
      <vt:lpstr>Arial</vt:lpstr>
      <vt:lpstr>Inter Light</vt:lpstr>
      <vt:lpstr>Inter Medium</vt:lpstr>
      <vt:lpstr>Aptos Display</vt:lpstr>
      <vt:lpstr>Inter ExtraLight</vt:lpstr>
      <vt:lpstr>Office Theme</vt:lpstr>
      <vt:lpstr>‘LOVE YOUR ENEMIES’</vt:lpstr>
      <vt:lpstr>Jesus’ attitude  to violence.</vt:lpstr>
      <vt:lpstr>PowerPoint Presentation</vt:lpstr>
      <vt:lpstr>“… Mahatma Gandhi, the most influential person in India … had close contacts with evangelical Christians in England, South Africa, and India, and his knowledge of Christian doctrine was considerable. His concept of nonviolence (satyagraha), which he used so effectively against the British Raj, he got from the Sermon on the Mount, not the Bhagavad Gita.”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2025-02-26T23:17:52Z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