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316" r:id="rId5"/>
    <p:sldId id="360" r:id="rId6"/>
    <p:sldId id="270" r:id="rId7"/>
    <p:sldId id="362" r:id="rId8"/>
    <p:sldId id="364" r:id="rId9"/>
    <p:sldId id="349" r:id="rId10"/>
    <p:sldId id="350" r:id="rId11"/>
    <p:sldId id="351" r:id="rId12"/>
    <p:sldId id="352" r:id="rId13"/>
    <p:sldId id="365" r:id="rId14"/>
    <p:sldId id="366" r:id="rId15"/>
    <p:sldId id="367" r:id="rId16"/>
    <p:sldId id="332" r:id="rId17"/>
    <p:sldId id="261" r:id="rId18"/>
    <p:sldId id="369" r:id="rId19"/>
    <p:sldId id="263" r:id="rId20"/>
    <p:sldId id="259" r:id="rId21"/>
    <p:sldId id="330" r:id="rId22"/>
    <p:sldId id="275" r:id="rId23"/>
    <p:sldId id="370" r:id="rId24"/>
    <p:sldId id="298" r:id="rId25"/>
    <p:sldId id="358" r:id="rId26"/>
  </p:sldIdLst>
  <p:sldSz cx="12192000" cy="6858000"/>
  <p:notesSz cx="6858000" cy="9144000"/>
  <p:embeddedFontLst>
    <p:embeddedFont>
      <p:font typeface="Aptos" panose="020B0004020202020204" pitchFamily="34" charset="0"/>
      <p:regular r:id="rId28"/>
      <p:bold r:id="rId29"/>
      <p:italic r:id="rId30"/>
      <p:boldItalic r:id="rId31"/>
    </p:embeddedFont>
    <p:embeddedFont>
      <p:font typeface="Aptos Display" panose="020B0004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Inter Light" panose="02000503000000020004" pitchFamily="2" charset="0"/>
      <p:regular r:id="rId40"/>
      <p:bold r:id="rId41"/>
      <p:italic r:id="rId42"/>
      <p:boldItalic r:id="rId43"/>
    </p:embeddedFont>
    <p:embeddedFont>
      <p:font typeface="Inter Medium" panose="02000503000000020004" pitchFamily="2" charset="0"/>
      <p:regular r:id="rId44"/>
      <p:bold r:id="rId45"/>
      <p:italic r:id="rId46"/>
      <p:boldItalic r:id="rId47"/>
    </p:embeddedFont>
    <p:embeddedFont>
      <p:font typeface="Quasimoda Bold" pitchFamily="2" charset="77"/>
      <p:bold r:id="rId48"/>
    </p:embeddedFont>
    <p:embeddedFont>
      <p:font typeface="Quasimoda Medium" pitchFamily="2" charset="77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AC5"/>
    <a:srgbClr val="2A2FA4"/>
    <a:srgbClr val="C7D2FF"/>
    <a:srgbClr val="6680FF"/>
    <a:srgbClr val="48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71B090-B2D6-2941-BA86-AF7E16CF6BF7}" v="77" dt="2025-02-19T01:48:22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4"/>
    <p:restoredTop sz="94719"/>
  </p:normalViewPr>
  <p:slideViewPr>
    <p:cSldViewPr snapToGrid="0">
      <p:cViewPr varScale="1">
        <p:scale>
          <a:sx n="147" d="100"/>
          <a:sy n="147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F571B090-B2D6-2941-BA86-AF7E16CF6BF7}"/>
    <pc:docChg chg="undo custSel addSld delSld modSld sldOrd">
      <pc:chgData name="Nate Armsberry" userId="f8fef281-f395-4cac-91a1-46dac0566877" providerId="ADAL" clId="{F571B090-B2D6-2941-BA86-AF7E16CF6BF7}" dt="2025-02-19T02:16:39.923" v="929" actId="20577"/>
      <pc:docMkLst>
        <pc:docMk/>
      </pc:docMkLst>
      <pc:sldChg chg="addSp delSp modSp mod ord">
        <pc:chgData name="Nate Armsberry" userId="f8fef281-f395-4cac-91a1-46dac0566877" providerId="ADAL" clId="{F571B090-B2D6-2941-BA86-AF7E16CF6BF7}" dt="2025-02-19T01:49:46.059" v="742" actId="1076"/>
        <pc:sldMkLst>
          <pc:docMk/>
          <pc:sldMk cId="344580850" sldId="259"/>
        </pc:sldMkLst>
        <pc:spChg chg="mod">
          <ac:chgData name="Nate Armsberry" userId="f8fef281-f395-4cac-91a1-46dac0566877" providerId="ADAL" clId="{F571B090-B2D6-2941-BA86-AF7E16CF6BF7}" dt="2025-02-19T01:49:43.259" v="741" actId="1076"/>
          <ac:spMkLst>
            <pc:docMk/>
            <pc:sldMk cId="344580850" sldId="259"/>
            <ac:spMk id="7" creationId="{ECB3519C-695A-7649-B1C5-D7CE0DDBEC9C}"/>
          </ac:spMkLst>
        </pc:spChg>
        <pc:spChg chg="mod">
          <ac:chgData name="Nate Armsberry" userId="f8fef281-f395-4cac-91a1-46dac0566877" providerId="ADAL" clId="{F571B090-B2D6-2941-BA86-AF7E16CF6BF7}" dt="2025-02-19T01:48:43.860" v="734" actId="14100"/>
          <ac:spMkLst>
            <pc:docMk/>
            <pc:sldMk cId="344580850" sldId="259"/>
            <ac:spMk id="8" creationId="{09470801-E1F1-A04A-9203-F41B2C314B42}"/>
          </ac:spMkLst>
        </pc:spChg>
        <pc:picChg chg="del">
          <ac:chgData name="Nate Armsberry" userId="f8fef281-f395-4cac-91a1-46dac0566877" providerId="ADAL" clId="{F571B090-B2D6-2941-BA86-AF7E16CF6BF7}" dt="2025-02-19T01:47:09.492" v="703" actId="478"/>
          <ac:picMkLst>
            <pc:docMk/>
            <pc:sldMk cId="344580850" sldId="259"/>
            <ac:picMk id="2" creationId="{91FFBA94-230D-714A-8114-E931EF683EC8}"/>
          </ac:picMkLst>
        </pc:picChg>
        <pc:picChg chg="add mod">
          <ac:chgData name="Nate Armsberry" userId="f8fef281-f395-4cac-91a1-46dac0566877" providerId="ADAL" clId="{F571B090-B2D6-2941-BA86-AF7E16CF6BF7}" dt="2025-02-19T01:48:40.526" v="733" actId="1076"/>
          <ac:picMkLst>
            <pc:docMk/>
            <pc:sldMk cId="344580850" sldId="259"/>
            <ac:picMk id="3" creationId="{7FB4DB96-CFBA-0D42-993F-4DA4588A203A}"/>
          </ac:picMkLst>
        </pc:picChg>
        <pc:picChg chg="mod">
          <ac:chgData name="Nate Armsberry" userId="f8fef281-f395-4cac-91a1-46dac0566877" providerId="ADAL" clId="{F571B090-B2D6-2941-BA86-AF7E16CF6BF7}" dt="2025-02-19T01:49:46.059" v="742" actId="1076"/>
          <ac:picMkLst>
            <pc:docMk/>
            <pc:sldMk cId="344580850" sldId="259"/>
            <ac:picMk id="6" creationId="{4A25FD94-119A-61C5-5144-2C92AA852E38}"/>
          </ac:picMkLst>
        </pc:picChg>
        <pc:picChg chg="add mod">
          <ac:chgData name="Nate Armsberry" userId="f8fef281-f395-4cac-91a1-46dac0566877" providerId="ADAL" clId="{F571B090-B2D6-2941-BA86-AF7E16CF6BF7}" dt="2025-02-19T01:48:01.222" v="723" actId="571"/>
          <ac:picMkLst>
            <pc:docMk/>
            <pc:sldMk cId="344580850" sldId="259"/>
            <ac:picMk id="9" creationId="{98FDEBCC-D460-6643-8533-4BAAD0D5F49C}"/>
          </ac:picMkLst>
        </pc:picChg>
      </pc:sldChg>
      <pc:sldChg chg="addSp delSp modSp mod ord">
        <pc:chgData name="Nate Armsberry" userId="f8fef281-f395-4cac-91a1-46dac0566877" providerId="ADAL" clId="{F571B090-B2D6-2941-BA86-AF7E16CF6BF7}" dt="2025-02-19T01:40:23.442" v="635" actId="478"/>
        <pc:sldMkLst>
          <pc:docMk/>
          <pc:sldMk cId="56837992" sldId="261"/>
        </pc:sldMkLst>
        <pc:picChg chg="add mod modCrop">
          <ac:chgData name="Nate Armsberry" userId="f8fef281-f395-4cac-91a1-46dac0566877" providerId="ADAL" clId="{F571B090-B2D6-2941-BA86-AF7E16CF6BF7}" dt="2025-02-19T01:40:06.890" v="631" actId="1076"/>
          <ac:picMkLst>
            <pc:docMk/>
            <pc:sldMk cId="56837992" sldId="261"/>
            <ac:picMk id="3" creationId="{31B15FBE-1B5E-5346-9869-1E8653E0FED8}"/>
          </ac:picMkLst>
        </pc:picChg>
        <pc:picChg chg="del">
          <ac:chgData name="Nate Armsberry" userId="f8fef281-f395-4cac-91a1-46dac0566877" providerId="ADAL" clId="{F571B090-B2D6-2941-BA86-AF7E16CF6BF7}" dt="2025-02-19T01:39:03.874" v="613" actId="478"/>
          <ac:picMkLst>
            <pc:docMk/>
            <pc:sldMk cId="56837992" sldId="261"/>
            <ac:picMk id="8" creationId="{32BC31E3-8A65-1A4E-A582-E7B2455536DD}"/>
          </ac:picMkLst>
        </pc:picChg>
        <pc:picChg chg="add del mod">
          <ac:chgData name="Nate Armsberry" userId="f8fef281-f395-4cac-91a1-46dac0566877" providerId="ADAL" clId="{F571B090-B2D6-2941-BA86-AF7E16CF6BF7}" dt="2025-02-19T01:40:23.442" v="635" actId="478"/>
          <ac:picMkLst>
            <pc:docMk/>
            <pc:sldMk cId="56837992" sldId="261"/>
            <ac:picMk id="9" creationId="{03BB76AB-B2B5-9543-AFDA-26A90237641B}"/>
          </ac:picMkLst>
        </pc:picChg>
        <pc:picChg chg="add del mod">
          <ac:chgData name="Nate Armsberry" userId="f8fef281-f395-4cac-91a1-46dac0566877" providerId="ADAL" clId="{F571B090-B2D6-2941-BA86-AF7E16CF6BF7}" dt="2025-02-19T01:39:36.655" v="625" actId="478"/>
          <ac:picMkLst>
            <pc:docMk/>
            <pc:sldMk cId="56837992" sldId="261"/>
            <ac:picMk id="11" creationId="{881EB72B-6FCC-EF4F-9EF9-72BC9D346198}"/>
          </ac:picMkLst>
        </pc:picChg>
        <pc:picChg chg="add del mod">
          <ac:chgData name="Nate Armsberry" userId="f8fef281-f395-4cac-91a1-46dac0566877" providerId="ADAL" clId="{F571B090-B2D6-2941-BA86-AF7E16CF6BF7}" dt="2025-02-19T01:39:35.492" v="624" actId="478"/>
          <ac:picMkLst>
            <pc:docMk/>
            <pc:sldMk cId="56837992" sldId="261"/>
            <ac:picMk id="13" creationId="{0FF75E98-0BC8-DF4E-B85A-1AEA0D1EE8F8}"/>
          </ac:picMkLst>
        </pc:picChg>
        <pc:picChg chg="del">
          <ac:chgData name="Nate Armsberry" userId="f8fef281-f395-4cac-91a1-46dac0566877" providerId="ADAL" clId="{F571B090-B2D6-2941-BA86-AF7E16CF6BF7}" dt="2025-02-19T01:39:05.368" v="614" actId="478"/>
          <ac:picMkLst>
            <pc:docMk/>
            <pc:sldMk cId="56837992" sldId="261"/>
            <ac:picMk id="18" creationId="{82420B50-025C-3A49-B2DE-A6B0D947AA03}"/>
          </ac:picMkLst>
        </pc:picChg>
      </pc:sldChg>
      <pc:sldChg chg="addSp delSp modSp mod ord modNotesTx">
        <pc:chgData name="Nate Armsberry" userId="f8fef281-f395-4cac-91a1-46dac0566877" providerId="ADAL" clId="{F571B090-B2D6-2941-BA86-AF7E16CF6BF7}" dt="2025-02-19T01:45:51.167" v="677" actId="20577"/>
        <pc:sldMkLst>
          <pc:docMk/>
          <pc:sldMk cId="3538741190" sldId="263"/>
        </pc:sldMkLst>
        <pc:spChg chg="mod">
          <ac:chgData name="Nate Armsberry" userId="f8fef281-f395-4cac-91a1-46dac0566877" providerId="ADAL" clId="{F571B090-B2D6-2941-BA86-AF7E16CF6BF7}" dt="2025-02-19T01:45:02.840" v="643" actId="1076"/>
          <ac:spMkLst>
            <pc:docMk/>
            <pc:sldMk cId="3538741190" sldId="263"/>
            <ac:spMk id="5" creationId="{8EC4258B-8233-E84F-854D-CC91DDA4F35B}"/>
          </ac:spMkLst>
        </pc:spChg>
        <pc:picChg chg="del">
          <ac:chgData name="Nate Armsberry" userId="f8fef281-f395-4cac-91a1-46dac0566877" providerId="ADAL" clId="{F571B090-B2D6-2941-BA86-AF7E16CF6BF7}" dt="2025-02-19T01:44:48.948" v="638" actId="478"/>
          <ac:picMkLst>
            <pc:docMk/>
            <pc:sldMk cId="3538741190" sldId="263"/>
            <ac:picMk id="3" creationId="{ECD561A1-739F-9E48-94F3-F0E1AFB04221}"/>
          </ac:picMkLst>
        </pc:picChg>
        <pc:picChg chg="add mod">
          <ac:chgData name="Nate Armsberry" userId="f8fef281-f395-4cac-91a1-46dac0566877" providerId="ADAL" clId="{F571B090-B2D6-2941-BA86-AF7E16CF6BF7}" dt="2025-02-19T01:44:59.791" v="642" actId="1076"/>
          <ac:picMkLst>
            <pc:docMk/>
            <pc:sldMk cId="3538741190" sldId="263"/>
            <ac:picMk id="6" creationId="{A6967D0A-D1FB-7148-80D8-AF22E1C23CC3}"/>
          </ac:picMkLst>
        </pc:picChg>
      </pc:sldChg>
      <pc:sldChg chg="addSp delSp modSp mod ord setBg">
        <pc:chgData name="Nate Armsberry" userId="f8fef281-f395-4cac-91a1-46dac0566877" providerId="ADAL" clId="{F571B090-B2D6-2941-BA86-AF7E16CF6BF7}" dt="2025-02-19T01:05:43.750" v="323" actId="20578"/>
        <pc:sldMkLst>
          <pc:docMk/>
          <pc:sldMk cId="3079141527" sldId="270"/>
        </pc:sldMkLst>
        <pc:spChg chg="add del mod">
          <ac:chgData name="Nate Armsberry" userId="f8fef281-f395-4cac-91a1-46dac0566877" providerId="ADAL" clId="{F571B090-B2D6-2941-BA86-AF7E16CF6BF7}" dt="2025-02-19T01:03:36.093" v="312"/>
          <ac:spMkLst>
            <pc:docMk/>
            <pc:sldMk cId="3079141527" sldId="270"/>
            <ac:spMk id="3" creationId="{49E31A5F-3704-8D41-8D0D-ED0BD4DB0B1D}"/>
          </ac:spMkLst>
        </pc:spChg>
        <pc:spChg chg="del">
          <ac:chgData name="Nate Armsberry" userId="f8fef281-f395-4cac-91a1-46dac0566877" providerId="ADAL" clId="{F571B090-B2D6-2941-BA86-AF7E16CF6BF7}" dt="2025-02-19T01:01:51.138" v="288" actId="478"/>
          <ac:spMkLst>
            <pc:docMk/>
            <pc:sldMk cId="3079141527" sldId="270"/>
            <ac:spMk id="5" creationId="{F60BB059-D3CB-0E43-BA34-9A726A1E61F4}"/>
          </ac:spMkLst>
        </pc:spChg>
        <pc:spChg chg="del mod">
          <ac:chgData name="Nate Armsberry" userId="f8fef281-f395-4cac-91a1-46dac0566877" providerId="ADAL" clId="{F571B090-B2D6-2941-BA86-AF7E16CF6BF7}" dt="2025-02-19T01:01:55.038" v="290" actId="478"/>
          <ac:spMkLst>
            <pc:docMk/>
            <pc:sldMk cId="3079141527" sldId="270"/>
            <ac:spMk id="6" creationId="{61B952F4-8C1D-BC46-8559-9989E90CDB52}"/>
          </ac:spMkLst>
        </pc:spChg>
        <pc:spChg chg="add">
          <ac:chgData name="Nate Armsberry" userId="f8fef281-f395-4cac-91a1-46dac0566877" providerId="ADAL" clId="{F571B090-B2D6-2941-BA86-AF7E16CF6BF7}" dt="2025-02-19T01:02:53.374" v="307" actId="26606"/>
          <ac:spMkLst>
            <pc:docMk/>
            <pc:sldMk cId="3079141527" sldId="270"/>
            <ac:spMk id="26" creationId="{4613B4A9-1C7C-4729-A016-AB42D3979460}"/>
          </ac:spMkLst>
        </pc:spChg>
        <pc:grpChg chg="add del">
          <ac:chgData name="Nate Armsberry" userId="f8fef281-f395-4cac-91a1-46dac0566877" providerId="ADAL" clId="{F571B090-B2D6-2941-BA86-AF7E16CF6BF7}" dt="2025-02-19T01:02:53.374" v="307" actId="26606"/>
          <ac:grpSpMkLst>
            <pc:docMk/>
            <pc:sldMk cId="3079141527" sldId="270"/>
            <ac:grpSpMk id="13" creationId="{63737881-458F-40AD-B72B-B57D267DC423}"/>
          </ac:grpSpMkLst>
        </pc:grpChg>
        <pc:picChg chg="add mod">
          <ac:chgData name="Nate Armsberry" userId="f8fef281-f395-4cac-91a1-46dac0566877" providerId="ADAL" clId="{F571B090-B2D6-2941-BA86-AF7E16CF6BF7}" dt="2025-02-19T01:03:19.110" v="309" actId="1076"/>
          <ac:picMkLst>
            <pc:docMk/>
            <pc:sldMk cId="3079141527" sldId="270"/>
            <ac:picMk id="2" creationId="{2B8A77E3-7C04-FF45-839D-DB95BE56EEA0}"/>
          </ac:picMkLst>
        </pc:picChg>
        <pc:picChg chg="ord">
          <ac:chgData name="Nate Armsberry" userId="f8fef281-f395-4cac-91a1-46dac0566877" providerId="ADAL" clId="{F571B090-B2D6-2941-BA86-AF7E16CF6BF7}" dt="2025-02-19T01:02:16.891" v="292" actId="26606"/>
          <ac:picMkLst>
            <pc:docMk/>
            <pc:sldMk cId="3079141527" sldId="270"/>
            <ac:picMk id="8" creationId="{F40A7CDF-E0E5-5D43-808D-E7E2D10EA307}"/>
          </ac:picMkLst>
        </pc:picChg>
        <pc:picChg chg="del">
          <ac:chgData name="Nate Armsberry" userId="f8fef281-f395-4cac-91a1-46dac0566877" providerId="ADAL" clId="{F571B090-B2D6-2941-BA86-AF7E16CF6BF7}" dt="2025-02-19T01:01:49.335" v="287" actId="478"/>
          <ac:picMkLst>
            <pc:docMk/>
            <pc:sldMk cId="3079141527" sldId="270"/>
            <ac:picMk id="1026" creationId="{35385326-6CCC-6147-A737-3D427066BED1}"/>
          </ac:picMkLst>
        </pc:picChg>
      </pc:sldChg>
      <pc:sldChg chg="modSp mod ord">
        <pc:chgData name="Nate Armsberry" userId="f8fef281-f395-4cac-91a1-46dac0566877" providerId="ADAL" clId="{F571B090-B2D6-2941-BA86-AF7E16CF6BF7}" dt="2025-02-19T02:09:14.747" v="924" actId="20577"/>
        <pc:sldMkLst>
          <pc:docMk/>
          <pc:sldMk cId="1437139007" sldId="275"/>
        </pc:sldMkLst>
        <pc:spChg chg="mod">
          <ac:chgData name="Nate Armsberry" userId="f8fef281-f395-4cac-91a1-46dac0566877" providerId="ADAL" clId="{F571B090-B2D6-2941-BA86-AF7E16CF6BF7}" dt="2025-02-19T02:09:14.747" v="924" actId="20577"/>
          <ac:spMkLst>
            <pc:docMk/>
            <pc:sldMk cId="1437139007" sldId="275"/>
            <ac:spMk id="3" creationId="{70FB803F-B376-22DE-710F-147422FF045C}"/>
          </ac:spMkLst>
        </pc:spChg>
        <pc:spChg chg="mod">
          <ac:chgData name="Nate Armsberry" userId="f8fef281-f395-4cac-91a1-46dac0566877" providerId="ADAL" clId="{F571B090-B2D6-2941-BA86-AF7E16CF6BF7}" dt="2025-02-19T02:08:46.336" v="905" actId="6549"/>
          <ac:spMkLst>
            <pc:docMk/>
            <pc:sldMk cId="1437139007" sldId="275"/>
            <ac:spMk id="9" creationId="{095D4026-AB9D-E34E-B50F-9B05A7149E57}"/>
          </ac:spMkLst>
        </pc:spChg>
        <pc:picChg chg="mod">
          <ac:chgData name="Nate Armsberry" userId="f8fef281-f395-4cac-91a1-46dac0566877" providerId="ADAL" clId="{F571B090-B2D6-2941-BA86-AF7E16CF6BF7}" dt="2025-02-19T02:09:03.253" v="915" actId="1035"/>
          <ac:picMkLst>
            <pc:docMk/>
            <pc:sldMk cId="1437139007" sldId="275"/>
            <ac:picMk id="8" creationId="{AC932B8A-EC1D-7CD3-82FD-13C13965084B}"/>
          </ac:picMkLst>
        </pc:picChg>
      </pc:sldChg>
      <pc:sldChg chg="del">
        <pc:chgData name="Nate Armsberry" userId="f8fef281-f395-4cac-91a1-46dac0566877" providerId="ADAL" clId="{F571B090-B2D6-2941-BA86-AF7E16CF6BF7}" dt="2025-02-19T02:14:58.496" v="925" actId="2696"/>
        <pc:sldMkLst>
          <pc:docMk/>
          <pc:sldMk cId="352852625" sldId="279"/>
        </pc:sldMkLst>
      </pc:sldChg>
      <pc:sldChg chg="del">
        <pc:chgData name="Nate Armsberry" userId="f8fef281-f395-4cac-91a1-46dac0566877" providerId="ADAL" clId="{F571B090-B2D6-2941-BA86-AF7E16CF6BF7}" dt="2025-02-19T02:14:58.496" v="925" actId="2696"/>
        <pc:sldMkLst>
          <pc:docMk/>
          <pc:sldMk cId="1527028114" sldId="281"/>
        </pc:sldMkLst>
      </pc:sldChg>
      <pc:sldChg chg="del">
        <pc:chgData name="Nate Armsberry" userId="f8fef281-f395-4cac-91a1-46dac0566877" providerId="ADAL" clId="{F571B090-B2D6-2941-BA86-AF7E16CF6BF7}" dt="2025-02-19T02:14:58.496" v="925" actId="2696"/>
        <pc:sldMkLst>
          <pc:docMk/>
          <pc:sldMk cId="2623468426" sldId="314"/>
        </pc:sldMkLst>
      </pc:sldChg>
      <pc:sldChg chg="addSp delSp modSp mod">
        <pc:chgData name="Nate Armsberry" userId="f8fef281-f395-4cac-91a1-46dac0566877" providerId="ADAL" clId="{F571B090-B2D6-2941-BA86-AF7E16CF6BF7}" dt="2025-02-18T23:49:42.590" v="156"/>
        <pc:sldMkLst>
          <pc:docMk/>
          <pc:sldMk cId="1063072475" sldId="316"/>
        </pc:sldMkLst>
        <pc:spChg chg="mod">
          <ac:chgData name="Nate Armsberry" userId="f8fef281-f395-4cac-91a1-46dac0566877" providerId="ADAL" clId="{F571B090-B2D6-2941-BA86-AF7E16CF6BF7}" dt="2025-02-18T23:06:42.749" v="76" actId="404"/>
          <ac:spMkLst>
            <pc:docMk/>
            <pc:sldMk cId="1063072475" sldId="316"/>
            <ac:spMk id="2" creationId="{37FB4868-8642-4832-6944-D2B7F5DCE22A}"/>
          </ac:spMkLst>
        </pc:spChg>
        <pc:spChg chg="mod">
          <ac:chgData name="Nate Armsberry" userId="f8fef281-f395-4cac-91a1-46dac0566877" providerId="ADAL" clId="{F571B090-B2D6-2941-BA86-AF7E16CF6BF7}" dt="2025-02-18T23:06:56.439" v="152" actId="6549"/>
          <ac:spMkLst>
            <pc:docMk/>
            <pc:sldMk cId="1063072475" sldId="316"/>
            <ac:spMk id="7" creationId="{67B9C675-171F-7746-9B11-81B5DE122A23}"/>
          </ac:spMkLst>
        </pc:spChg>
        <pc:picChg chg="add del">
          <ac:chgData name="Nate Armsberry" userId="f8fef281-f395-4cac-91a1-46dac0566877" providerId="ADAL" clId="{F571B090-B2D6-2941-BA86-AF7E16CF6BF7}" dt="2025-02-18T23:49:42.590" v="156"/>
          <ac:picMkLst>
            <pc:docMk/>
            <pc:sldMk cId="1063072475" sldId="316"/>
            <ac:picMk id="6" creationId="{F1186DF6-AE12-C64A-AECC-B3B1AA414A6E}"/>
          </ac:picMkLst>
        </pc:picChg>
      </pc:sldChg>
      <pc:sldChg chg="del">
        <pc:chgData name="Nate Armsberry" userId="f8fef281-f395-4cac-91a1-46dac0566877" providerId="ADAL" clId="{F571B090-B2D6-2941-BA86-AF7E16CF6BF7}" dt="2025-02-19T02:14:58.496" v="925" actId="2696"/>
        <pc:sldMkLst>
          <pc:docMk/>
          <pc:sldMk cId="684135696" sldId="329"/>
        </pc:sldMkLst>
      </pc:sldChg>
      <pc:sldChg chg="modSp mod ord">
        <pc:chgData name="Nate Armsberry" userId="f8fef281-f395-4cac-91a1-46dac0566877" providerId="ADAL" clId="{F571B090-B2D6-2941-BA86-AF7E16CF6BF7}" dt="2025-02-19T02:04:14.842" v="858" actId="1076"/>
        <pc:sldMkLst>
          <pc:docMk/>
          <pc:sldMk cId="3208037075" sldId="330"/>
        </pc:sldMkLst>
        <pc:spChg chg="mod">
          <ac:chgData name="Nate Armsberry" userId="f8fef281-f395-4cac-91a1-46dac0566877" providerId="ADAL" clId="{F571B090-B2D6-2941-BA86-AF7E16CF6BF7}" dt="2025-02-19T02:04:14.842" v="858" actId="1076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F571B090-B2D6-2941-BA86-AF7E16CF6BF7}" dt="2025-02-19T02:00:14.594" v="759" actId="20577"/>
          <ac:spMkLst>
            <pc:docMk/>
            <pc:sldMk cId="3208037075" sldId="330"/>
            <ac:spMk id="7" creationId="{843CD8F0-31F4-8298-8548-834806D18F6F}"/>
          </ac:spMkLst>
        </pc:spChg>
      </pc:sldChg>
      <pc:sldChg chg="del">
        <pc:chgData name="Nate Armsberry" userId="f8fef281-f395-4cac-91a1-46dac0566877" providerId="ADAL" clId="{F571B090-B2D6-2941-BA86-AF7E16CF6BF7}" dt="2025-02-19T02:14:58.496" v="925" actId="2696"/>
        <pc:sldMkLst>
          <pc:docMk/>
          <pc:sldMk cId="3175599261" sldId="331"/>
        </pc:sldMkLst>
      </pc:sldChg>
      <pc:sldChg chg="addSp delSp modSp mod">
        <pc:chgData name="Nate Armsberry" userId="f8fef281-f395-4cac-91a1-46dac0566877" providerId="ADAL" clId="{F571B090-B2D6-2941-BA86-AF7E16CF6BF7}" dt="2025-02-19T01:36:23.499" v="611"/>
        <pc:sldMkLst>
          <pc:docMk/>
          <pc:sldMk cId="1160570302" sldId="332"/>
        </pc:sldMkLst>
        <pc:spChg chg="mod">
          <ac:chgData name="Nate Armsberry" userId="f8fef281-f395-4cac-91a1-46dac0566877" providerId="ADAL" clId="{F571B090-B2D6-2941-BA86-AF7E16CF6BF7}" dt="2025-02-19T01:36:03.646" v="610" actId="6549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F571B090-B2D6-2941-BA86-AF7E16CF6BF7}" dt="2025-02-19T01:36:23.499" v="611"/>
          <ac:picMkLst>
            <pc:docMk/>
            <pc:sldMk cId="1160570302" sldId="332"/>
            <ac:picMk id="2" creationId="{9DF9508B-11C9-0D40-B56F-312D067F7C09}"/>
          </ac:picMkLst>
        </pc:picChg>
        <pc:picChg chg="del">
          <ac:chgData name="Nate Armsberry" userId="f8fef281-f395-4cac-91a1-46dac0566877" providerId="ADAL" clId="{F571B090-B2D6-2941-BA86-AF7E16CF6BF7}" dt="2025-02-19T01:35:34.983" v="554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del">
        <pc:chgData name="Nate Armsberry" userId="f8fef281-f395-4cac-91a1-46dac0566877" providerId="ADAL" clId="{F571B090-B2D6-2941-BA86-AF7E16CF6BF7}" dt="2025-02-19T02:14:58.496" v="925" actId="2696"/>
        <pc:sldMkLst>
          <pc:docMk/>
          <pc:sldMk cId="1102048258" sldId="347"/>
        </pc:sldMkLst>
      </pc:sldChg>
      <pc:sldChg chg="del">
        <pc:chgData name="Nate Armsberry" userId="f8fef281-f395-4cac-91a1-46dac0566877" providerId="ADAL" clId="{F571B090-B2D6-2941-BA86-AF7E16CF6BF7}" dt="2025-02-19T02:14:58.496" v="925" actId="2696"/>
        <pc:sldMkLst>
          <pc:docMk/>
          <pc:sldMk cId="3066377405" sldId="348"/>
        </pc:sldMkLst>
      </pc:sldChg>
      <pc:sldChg chg="modSp mod ord">
        <pc:chgData name="Nate Armsberry" userId="f8fef281-f395-4cac-91a1-46dac0566877" providerId="ADAL" clId="{F571B090-B2D6-2941-BA86-AF7E16CF6BF7}" dt="2025-02-19T01:31:42.326" v="530"/>
        <pc:sldMkLst>
          <pc:docMk/>
          <pc:sldMk cId="550802466" sldId="349"/>
        </pc:sldMkLst>
        <pc:spChg chg="mod">
          <ac:chgData name="Nate Armsberry" userId="f8fef281-f395-4cac-91a1-46dac0566877" providerId="ADAL" clId="{F571B090-B2D6-2941-BA86-AF7E16CF6BF7}" dt="2025-02-19T01:31:42.326" v="530"/>
          <ac:spMkLst>
            <pc:docMk/>
            <pc:sldMk cId="550802466" sldId="349"/>
            <ac:spMk id="10" creationId="{47A65DAF-5403-7BF1-DDC8-E5DC1860A8DD}"/>
          </ac:spMkLst>
        </pc:spChg>
      </pc:sldChg>
      <pc:sldChg chg="ord">
        <pc:chgData name="Nate Armsberry" userId="f8fef281-f395-4cac-91a1-46dac0566877" providerId="ADAL" clId="{F571B090-B2D6-2941-BA86-AF7E16CF6BF7}" dt="2025-02-19T01:31:04.027" v="519" actId="20578"/>
        <pc:sldMkLst>
          <pc:docMk/>
          <pc:sldMk cId="1098321169" sldId="350"/>
        </pc:sldMkLst>
      </pc:sldChg>
      <pc:sldChg chg="ord">
        <pc:chgData name="Nate Armsberry" userId="f8fef281-f395-4cac-91a1-46dac0566877" providerId="ADAL" clId="{F571B090-B2D6-2941-BA86-AF7E16CF6BF7}" dt="2025-02-19T01:31:04.027" v="519" actId="20578"/>
        <pc:sldMkLst>
          <pc:docMk/>
          <pc:sldMk cId="2064388707" sldId="351"/>
        </pc:sldMkLst>
      </pc:sldChg>
      <pc:sldChg chg="ord">
        <pc:chgData name="Nate Armsberry" userId="f8fef281-f395-4cac-91a1-46dac0566877" providerId="ADAL" clId="{F571B090-B2D6-2941-BA86-AF7E16CF6BF7}" dt="2025-02-19T01:31:04.027" v="519" actId="20578"/>
        <pc:sldMkLst>
          <pc:docMk/>
          <pc:sldMk cId="1612349926" sldId="352"/>
        </pc:sldMkLst>
      </pc:sldChg>
      <pc:sldChg chg="del ord">
        <pc:chgData name="Nate Armsberry" userId="f8fef281-f395-4cac-91a1-46dac0566877" providerId="ADAL" clId="{F571B090-B2D6-2941-BA86-AF7E16CF6BF7}" dt="2025-02-19T01:31:54.128" v="532" actId="2696"/>
        <pc:sldMkLst>
          <pc:docMk/>
          <pc:sldMk cId="3358477346" sldId="353"/>
        </pc:sldMkLst>
      </pc:sldChg>
      <pc:sldChg chg="add del">
        <pc:chgData name="Nate Armsberry" userId="f8fef281-f395-4cac-91a1-46dac0566877" providerId="ADAL" clId="{F571B090-B2D6-2941-BA86-AF7E16CF6BF7}" dt="2025-02-19T01:05:33.213" v="322" actId="2696"/>
        <pc:sldMkLst>
          <pc:docMk/>
          <pc:sldMk cId="574401041" sldId="359"/>
        </pc:sldMkLst>
      </pc:sldChg>
      <pc:sldChg chg="add del setBg">
        <pc:chgData name="Nate Armsberry" userId="f8fef281-f395-4cac-91a1-46dac0566877" providerId="ADAL" clId="{F571B090-B2D6-2941-BA86-AF7E16CF6BF7}" dt="2025-02-18T23:49:39.438" v="154"/>
        <pc:sldMkLst>
          <pc:docMk/>
          <pc:sldMk cId="695203776" sldId="359"/>
        </pc:sldMkLst>
      </pc:sldChg>
      <pc:sldChg chg="add del setBg">
        <pc:chgData name="Nate Armsberry" userId="f8fef281-f395-4cac-91a1-46dac0566877" providerId="ADAL" clId="{F571B090-B2D6-2941-BA86-AF7E16CF6BF7}" dt="2025-02-18T23:49:49.252" v="158"/>
        <pc:sldMkLst>
          <pc:docMk/>
          <pc:sldMk cId="2971362188" sldId="359"/>
        </pc:sldMkLst>
      </pc:sldChg>
      <pc:sldChg chg="modSp add del mod setBg modNotesTx">
        <pc:chgData name="Nate Armsberry" userId="f8fef281-f395-4cac-91a1-46dac0566877" providerId="ADAL" clId="{F571B090-B2D6-2941-BA86-AF7E16CF6BF7}" dt="2025-02-18T23:52:11.744" v="285" actId="20577"/>
        <pc:sldMkLst>
          <pc:docMk/>
          <pc:sldMk cId="3985567110" sldId="360"/>
        </pc:sldMkLst>
        <pc:spChg chg="mod">
          <ac:chgData name="Nate Armsberry" userId="f8fef281-f395-4cac-91a1-46dac0566877" providerId="ADAL" clId="{F571B090-B2D6-2941-BA86-AF7E16CF6BF7}" dt="2025-02-18T23:51:21.183" v="275" actId="1076"/>
          <ac:spMkLst>
            <pc:docMk/>
            <pc:sldMk cId="3985567110" sldId="360"/>
            <ac:spMk id="4" creationId="{E353C1CC-E259-874C-8D27-97009FFA0A8E}"/>
          </ac:spMkLst>
        </pc:spChg>
        <pc:spChg chg="mod">
          <ac:chgData name="Nate Armsberry" userId="f8fef281-f395-4cac-91a1-46dac0566877" providerId="ADAL" clId="{F571B090-B2D6-2941-BA86-AF7E16CF6BF7}" dt="2025-02-18T23:51:45.035" v="278" actId="403"/>
          <ac:spMkLst>
            <pc:docMk/>
            <pc:sldMk cId="3985567110" sldId="360"/>
            <ac:spMk id="7" creationId="{B815EE79-A997-494B-B726-B707045988BB}"/>
          </ac:spMkLst>
        </pc:spChg>
      </pc:sldChg>
      <pc:sldChg chg="add del">
        <pc:chgData name="Nate Armsberry" userId="f8fef281-f395-4cac-91a1-46dac0566877" providerId="ADAL" clId="{F571B090-B2D6-2941-BA86-AF7E16CF6BF7}" dt="2025-02-19T02:14:58.496" v="925" actId="2696"/>
        <pc:sldMkLst>
          <pc:docMk/>
          <pc:sldMk cId="1685680313" sldId="361"/>
        </pc:sldMkLst>
      </pc:sldChg>
      <pc:sldChg chg="addSp delSp modSp add mod ord setBg">
        <pc:chgData name="Nate Armsberry" userId="f8fef281-f395-4cac-91a1-46dac0566877" providerId="ADAL" clId="{F571B090-B2D6-2941-BA86-AF7E16CF6BF7}" dt="2025-02-19T01:24:45.218" v="506" actId="29295"/>
        <pc:sldMkLst>
          <pc:docMk/>
          <pc:sldMk cId="719067203" sldId="362"/>
        </pc:sldMkLst>
        <pc:spChg chg="add del mod">
          <ac:chgData name="Nate Armsberry" userId="f8fef281-f395-4cac-91a1-46dac0566877" providerId="ADAL" clId="{F571B090-B2D6-2941-BA86-AF7E16CF6BF7}" dt="2025-02-19T01:05:06.243" v="319" actId="478"/>
          <ac:spMkLst>
            <pc:docMk/>
            <pc:sldMk cId="719067203" sldId="362"/>
            <ac:spMk id="3" creationId="{D7613D39-72F0-D946-9616-1D5F519E4050}"/>
          </ac:spMkLst>
        </pc:spChg>
        <pc:spChg chg="add mod">
          <ac:chgData name="Nate Armsberry" userId="f8fef281-f395-4cac-91a1-46dac0566877" providerId="ADAL" clId="{F571B090-B2D6-2941-BA86-AF7E16CF6BF7}" dt="2025-02-19T01:23:52.149" v="437" actId="1036"/>
          <ac:spMkLst>
            <pc:docMk/>
            <pc:sldMk cId="719067203" sldId="362"/>
            <ac:spMk id="5" creationId="{0F6B6C0B-549C-7543-8E3A-C47943B7776C}"/>
          </ac:spMkLst>
        </pc:spChg>
        <pc:picChg chg="del">
          <ac:chgData name="Nate Armsberry" userId="f8fef281-f395-4cac-91a1-46dac0566877" providerId="ADAL" clId="{F571B090-B2D6-2941-BA86-AF7E16CF6BF7}" dt="2025-02-19T01:04:27.480" v="315" actId="478"/>
          <ac:picMkLst>
            <pc:docMk/>
            <pc:sldMk cId="719067203" sldId="362"/>
            <ac:picMk id="2" creationId="{2B8A77E3-7C04-FF45-839D-DB95BE56EEA0}"/>
          </ac:picMkLst>
        </pc:picChg>
        <pc:picChg chg="add mod modCrop">
          <ac:chgData name="Nate Armsberry" userId="f8fef281-f395-4cac-91a1-46dac0566877" providerId="ADAL" clId="{F571B090-B2D6-2941-BA86-AF7E16CF6BF7}" dt="2025-02-19T01:24:45.218" v="506" actId="29295"/>
          <ac:picMkLst>
            <pc:docMk/>
            <pc:sldMk cId="719067203" sldId="362"/>
            <ac:picMk id="4" creationId="{61A3A338-2DC6-6D44-AA48-D3167D4CAAAF}"/>
          </ac:picMkLst>
        </pc:picChg>
        <pc:picChg chg="del">
          <ac:chgData name="Nate Armsberry" userId="f8fef281-f395-4cac-91a1-46dac0566877" providerId="ADAL" clId="{F571B090-B2D6-2941-BA86-AF7E16CF6BF7}" dt="2025-02-19T01:22:25.698" v="422" actId="478"/>
          <ac:picMkLst>
            <pc:docMk/>
            <pc:sldMk cId="719067203" sldId="362"/>
            <ac:picMk id="8" creationId="{F40A7CDF-E0E5-5D43-808D-E7E2D10EA307}"/>
          </ac:picMkLst>
        </pc:picChg>
        <pc:picChg chg="add mod modCrop">
          <ac:chgData name="Nate Armsberry" userId="f8fef281-f395-4cac-91a1-46dac0566877" providerId="ADAL" clId="{F571B090-B2D6-2941-BA86-AF7E16CF6BF7}" dt="2025-02-19T01:24:30.367" v="457" actId="29295"/>
          <ac:picMkLst>
            <pc:docMk/>
            <pc:sldMk cId="719067203" sldId="362"/>
            <ac:picMk id="9" creationId="{09E7B01E-6305-444D-AC4A-2CF27F47C31D}"/>
          </ac:picMkLst>
        </pc:picChg>
        <pc:picChg chg="add mod modCrop">
          <ac:chgData name="Nate Armsberry" userId="f8fef281-f395-4cac-91a1-46dac0566877" providerId="ADAL" clId="{F571B090-B2D6-2941-BA86-AF7E16CF6BF7}" dt="2025-02-19T01:23:56.433" v="449" actId="1035"/>
          <ac:picMkLst>
            <pc:docMk/>
            <pc:sldMk cId="719067203" sldId="362"/>
            <ac:picMk id="10" creationId="{CA188ED2-48F9-3F42-B4A0-33F8C84DD55C}"/>
          </ac:picMkLst>
        </pc:picChg>
        <pc:picChg chg="add mod">
          <ac:chgData name="Nate Armsberry" userId="f8fef281-f395-4cac-91a1-46dac0566877" providerId="ADAL" clId="{F571B090-B2D6-2941-BA86-AF7E16CF6BF7}" dt="2025-02-19T01:22:26.988" v="423"/>
          <ac:picMkLst>
            <pc:docMk/>
            <pc:sldMk cId="719067203" sldId="362"/>
            <ac:picMk id="11" creationId="{D425A60E-D9DC-0146-914A-2A16EFB1C8C9}"/>
          </ac:picMkLst>
        </pc:picChg>
        <pc:picChg chg="add del mod">
          <ac:chgData name="Nate Armsberry" userId="f8fef281-f395-4cac-91a1-46dac0566877" providerId="ADAL" clId="{F571B090-B2D6-2941-BA86-AF7E16CF6BF7}" dt="2025-02-19T01:12:15.569" v="325" actId="478"/>
          <ac:picMkLst>
            <pc:docMk/>
            <pc:sldMk cId="719067203" sldId="362"/>
            <ac:picMk id="3074" creationId="{DF83B806-C1BA-4646-BB36-C213DE1F6A96}"/>
          </ac:picMkLst>
        </pc:picChg>
      </pc:sldChg>
      <pc:sldChg chg="add del">
        <pc:chgData name="Nate Armsberry" userId="f8fef281-f395-4cac-91a1-46dac0566877" providerId="ADAL" clId="{F571B090-B2D6-2941-BA86-AF7E16CF6BF7}" dt="2025-02-19T01:25:00.106" v="508" actId="2696"/>
        <pc:sldMkLst>
          <pc:docMk/>
          <pc:sldMk cId="540490360" sldId="363"/>
        </pc:sldMkLst>
      </pc:sldChg>
      <pc:sldChg chg="modSp add mod">
        <pc:chgData name="Nate Armsberry" userId="f8fef281-f395-4cac-91a1-46dac0566877" providerId="ADAL" clId="{F571B090-B2D6-2941-BA86-AF7E16CF6BF7}" dt="2025-02-19T01:25:09.793" v="517" actId="29295"/>
        <pc:sldMkLst>
          <pc:docMk/>
          <pc:sldMk cId="2637418741" sldId="364"/>
        </pc:sldMkLst>
        <pc:picChg chg="mod">
          <ac:chgData name="Nate Armsberry" userId="f8fef281-f395-4cac-91a1-46dac0566877" providerId="ADAL" clId="{F571B090-B2D6-2941-BA86-AF7E16CF6BF7}" dt="2025-02-19T01:25:09.793" v="517" actId="29295"/>
          <ac:picMkLst>
            <pc:docMk/>
            <pc:sldMk cId="2637418741" sldId="364"/>
            <ac:picMk id="4" creationId="{61A3A338-2DC6-6D44-AA48-D3167D4CAAAF}"/>
          </ac:picMkLst>
        </pc:picChg>
        <pc:picChg chg="mod">
          <ac:chgData name="Nate Armsberry" userId="f8fef281-f395-4cac-91a1-46dac0566877" providerId="ADAL" clId="{F571B090-B2D6-2941-BA86-AF7E16CF6BF7}" dt="2025-02-19T01:25:07.720" v="509" actId="29295"/>
          <ac:picMkLst>
            <pc:docMk/>
            <pc:sldMk cId="2637418741" sldId="364"/>
            <ac:picMk id="10" creationId="{CA188ED2-48F9-3F42-B4A0-33F8C84DD55C}"/>
          </ac:picMkLst>
        </pc:picChg>
      </pc:sldChg>
      <pc:sldChg chg="modSp add mod modNotesTx">
        <pc:chgData name="Nate Armsberry" userId="f8fef281-f395-4cac-91a1-46dac0566877" providerId="ADAL" clId="{F571B090-B2D6-2941-BA86-AF7E16CF6BF7}" dt="2025-02-19T02:16:39.923" v="929" actId="20577"/>
        <pc:sldMkLst>
          <pc:docMk/>
          <pc:sldMk cId="299888153" sldId="365"/>
        </pc:sldMkLst>
        <pc:spChg chg="mod">
          <ac:chgData name="Nate Armsberry" userId="f8fef281-f395-4cac-91a1-46dac0566877" providerId="ADAL" clId="{F571B090-B2D6-2941-BA86-AF7E16CF6BF7}" dt="2025-02-19T02:16:39.923" v="929" actId="20577"/>
          <ac:spMkLst>
            <pc:docMk/>
            <pc:sldMk cId="299888153" sldId="365"/>
            <ac:spMk id="10" creationId="{47A65DAF-5403-7BF1-DDC8-E5DC1860A8DD}"/>
          </ac:spMkLst>
        </pc:spChg>
      </pc:sldChg>
      <pc:sldChg chg="add del">
        <pc:chgData name="Nate Armsberry" userId="f8fef281-f395-4cac-91a1-46dac0566877" providerId="ADAL" clId="{F571B090-B2D6-2941-BA86-AF7E16CF6BF7}" dt="2025-02-19T01:31:54.128" v="532" actId="2696"/>
        <pc:sldMkLst>
          <pc:docMk/>
          <pc:sldMk cId="400621995" sldId="366"/>
        </pc:sldMkLst>
      </pc:sldChg>
      <pc:sldChg chg="modSp add mod modNotesTx">
        <pc:chgData name="Nate Armsberry" userId="f8fef281-f395-4cac-91a1-46dac0566877" providerId="ADAL" clId="{F571B090-B2D6-2941-BA86-AF7E16CF6BF7}" dt="2025-02-19T02:16:30.279" v="927" actId="20577"/>
        <pc:sldMkLst>
          <pc:docMk/>
          <pc:sldMk cId="973595165" sldId="366"/>
        </pc:sldMkLst>
        <pc:spChg chg="mod">
          <ac:chgData name="Nate Armsberry" userId="f8fef281-f395-4cac-91a1-46dac0566877" providerId="ADAL" clId="{F571B090-B2D6-2941-BA86-AF7E16CF6BF7}" dt="2025-02-19T01:32:31.171" v="540" actId="1076"/>
          <ac:spMkLst>
            <pc:docMk/>
            <pc:sldMk cId="973595165" sldId="366"/>
            <ac:spMk id="10" creationId="{47A65DAF-5403-7BF1-DDC8-E5DC1860A8DD}"/>
          </ac:spMkLst>
        </pc:spChg>
      </pc:sldChg>
      <pc:sldChg chg="modSp add mod modNotesTx">
        <pc:chgData name="Nate Armsberry" userId="f8fef281-f395-4cac-91a1-46dac0566877" providerId="ADAL" clId="{F571B090-B2D6-2941-BA86-AF7E16CF6BF7}" dt="2025-02-19T02:16:21.756" v="926" actId="20577"/>
        <pc:sldMkLst>
          <pc:docMk/>
          <pc:sldMk cId="308712540" sldId="367"/>
        </pc:sldMkLst>
        <pc:spChg chg="mod">
          <ac:chgData name="Nate Armsberry" userId="f8fef281-f395-4cac-91a1-46dac0566877" providerId="ADAL" clId="{F571B090-B2D6-2941-BA86-AF7E16CF6BF7}" dt="2025-02-19T01:33:09.672" v="549" actId="1076"/>
          <ac:spMkLst>
            <pc:docMk/>
            <pc:sldMk cId="308712540" sldId="367"/>
            <ac:spMk id="10" creationId="{47A65DAF-5403-7BF1-DDC8-E5DC1860A8DD}"/>
          </ac:spMkLst>
        </pc:spChg>
      </pc:sldChg>
      <pc:sldChg chg="add del">
        <pc:chgData name="Nate Armsberry" userId="f8fef281-f395-4cac-91a1-46dac0566877" providerId="ADAL" clId="{F571B090-B2D6-2941-BA86-AF7E16CF6BF7}" dt="2025-02-19T01:31:54.128" v="532" actId="2696"/>
        <pc:sldMkLst>
          <pc:docMk/>
          <pc:sldMk cId="2367272004" sldId="367"/>
        </pc:sldMkLst>
      </pc:sldChg>
      <pc:sldChg chg="delSp add del mod">
        <pc:chgData name="Nate Armsberry" userId="f8fef281-f395-4cac-91a1-46dac0566877" providerId="ADAL" clId="{F571B090-B2D6-2941-BA86-AF7E16CF6BF7}" dt="2025-02-19T02:14:58.496" v="925" actId="2696"/>
        <pc:sldMkLst>
          <pc:docMk/>
          <pc:sldMk cId="1552859259" sldId="368"/>
        </pc:sldMkLst>
        <pc:picChg chg="del">
          <ac:chgData name="Nate Armsberry" userId="f8fef281-f395-4cac-91a1-46dac0566877" providerId="ADAL" clId="{F571B090-B2D6-2941-BA86-AF7E16CF6BF7}" dt="2025-02-19T01:44:46.415" v="637" actId="21"/>
          <ac:picMkLst>
            <pc:docMk/>
            <pc:sldMk cId="1552859259" sldId="368"/>
            <ac:picMk id="13" creationId="{0FF75E98-0BC8-DF4E-B85A-1AEA0D1EE8F8}"/>
          </ac:picMkLst>
        </pc:picChg>
      </pc:sldChg>
      <pc:sldChg chg="add">
        <pc:chgData name="Nate Armsberry" userId="f8fef281-f395-4cac-91a1-46dac0566877" providerId="ADAL" clId="{F571B090-B2D6-2941-BA86-AF7E16CF6BF7}" dt="2025-02-19T01:40:20.740" v="634" actId="2890"/>
        <pc:sldMkLst>
          <pc:docMk/>
          <pc:sldMk cId="233163020" sldId="369"/>
        </pc:sldMkLst>
      </pc:sldChg>
      <pc:sldChg chg="add">
        <pc:chgData name="Nate Armsberry" userId="f8fef281-f395-4cac-91a1-46dac0566877" providerId="ADAL" clId="{F571B090-B2D6-2941-BA86-AF7E16CF6BF7}" dt="2025-02-19T02:04:22.357" v="859" actId="2890"/>
        <pc:sldMkLst>
          <pc:docMk/>
          <pc:sldMk cId="2241070122" sldId="3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1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068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348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430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6075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fill out the table looking at what we know about the attitude of the Stoics and the Christians to the poor.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76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702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716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Perhaps while travelling, or something they or a friend have experienced.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872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833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19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52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514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5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68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01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99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being-poor-in-the-ancient-world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44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POVERTY IN THE ANCIENT WORLD</a:t>
            </a:r>
            <a:endParaRPr lang="en-US" sz="44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C7D2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Early Christian Attitudes to the Poor</a:t>
            </a:r>
            <a:endParaRPr kumimoji="0" lang="en-AU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Poor people </a:t>
            </a:r>
            <a:r>
              <a:rPr lang="en-AU" sz="4400">
                <a:latin typeface="Quasimoda Medium" pitchFamily="2" charset="77"/>
              </a:rPr>
              <a:t>deserve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>
                <a:latin typeface="Quasimoda Medium" pitchFamily="2" charset="77"/>
              </a:rPr>
              <a:t>to </a:t>
            </a:r>
            <a:r>
              <a:rPr lang="en-AU" sz="4400" dirty="0">
                <a:latin typeface="Quasimoda Medium" pitchFamily="2" charset="77"/>
              </a:rPr>
              <a:t>be poor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8" name="Picture 17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0B5CA01F-5A7E-3E4A-9049-64EA299F37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420" y="1713921"/>
            <a:ext cx="8529159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Those who are wealthy have a responsibility to help the poor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8" name="Picture 17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0B5CA01F-5A7E-3E4A-9049-64EA299F37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148" y="1726056"/>
            <a:ext cx="1038970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Giving to the poor is mostly about getting something back in the process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8" name="Picture 17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0B5CA01F-5A7E-3E4A-9049-64EA299F37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DF9508B-11C9-0D40-B56F-312D067F7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676710" cy="4920280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BEING POOR IN THE ANCIENT WORLD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31B15FBE-1B5E-5346-9869-1E8653E0F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56"/>
          <a:stretch/>
        </p:blipFill>
        <p:spPr>
          <a:xfrm rot="20862186">
            <a:off x="191004" y="347030"/>
            <a:ext cx="5640654" cy="53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31B15FBE-1B5E-5346-9869-1E8653E0F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56"/>
          <a:stretch/>
        </p:blipFill>
        <p:spPr>
          <a:xfrm rot="20862186">
            <a:off x="191004" y="347030"/>
            <a:ext cx="5640654" cy="5338532"/>
          </a:xfrm>
          <a:prstGeom prst="rect">
            <a:avLst/>
          </a:prstGeom>
        </p:spPr>
      </p:pic>
      <p:pic>
        <p:nvPicPr>
          <p:cNvPr id="9" name="Picture 8" descr="A black and gold frame with text&#10;&#10;Description automatically generated">
            <a:extLst>
              <a:ext uri="{FF2B5EF4-FFF2-40B4-BE49-F238E27FC236}">
                <a16:creationId xmlns:a16="http://schemas.microsoft.com/office/drawing/2014/main" id="{03BB76AB-B2B5-9543-AFDA-26A902376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3081">
            <a:off x="6476112" y="829329"/>
            <a:ext cx="5640654" cy="564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A2BFCAD9-D3E0-3A46-9F2A-DE7D69B5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4258B-8233-E84F-854D-CC91DDA4F35B}"/>
              </a:ext>
            </a:extLst>
          </p:cNvPr>
          <p:cNvSpPr txBox="1"/>
          <p:nvPr/>
        </p:nvSpPr>
        <p:spPr>
          <a:xfrm>
            <a:off x="2534482" y="980300"/>
            <a:ext cx="7123033" cy="749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4000" b="1" dirty="0">
                <a:solidFill>
                  <a:srgbClr val="484FFF"/>
                </a:solidFill>
                <a:effectLst/>
                <a:latin typeface="Quasimoda Bold" pitchFamily="2" charset="77"/>
              </a:rPr>
              <a:t>COMPARE &amp; CONTRAST</a:t>
            </a:r>
          </a:p>
        </p:txBody>
      </p:sp>
      <p:pic>
        <p:nvPicPr>
          <p:cNvPr id="6" name="Picture 5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A6967D0A-D1FB-7148-80D8-AF22E1C23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1" y="2441711"/>
            <a:ext cx="11068577" cy="24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841623" y="994228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4805" y="1267683"/>
            <a:ext cx="7322970" cy="359904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AU" sz="2800" dirty="0">
                <a:solidFill>
                  <a:schemeClr val="bg1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 Christian insistence that if those things are good they are good for everybody and they are always good – I think that was transformational for the Roman world and then for the Christian world and is perhaps the single greatest contribution of Christianity to public life.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0801-E1F1-A04A-9203-F41B2C314B42}"/>
              </a:ext>
            </a:extLst>
          </p:cNvPr>
          <p:cNvSpPr txBox="1"/>
          <p:nvPr/>
        </p:nvSpPr>
        <p:spPr>
          <a:xfrm>
            <a:off x="5856789" y="6110513"/>
            <a:ext cx="3437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TERESA MORGAN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4DB96-CFBA-0D42-993F-4DA4588A2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3" b="99593" l="10000" r="95000">
                        <a14:foregroundMark x1="27000" y1="9878" x2="45889" y2="4582"/>
                        <a14:foregroundMark x1="45889" y1="4582" x2="55667" y2="6212"/>
                        <a14:foregroundMark x1="55667" y1="6212" x2="65667" y2="21283"/>
                        <a14:foregroundMark x1="65667" y1="21283" x2="68556" y2="31466"/>
                        <a14:foregroundMark x1="68556" y1="31466" x2="64667" y2="39308"/>
                        <a14:foregroundMark x1="64667" y1="39308" x2="55333" y2="45214"/>
                        <a14:foregroundMark x1="21000" y1="69145" x2="13333" y2="96843"/>
                        <a14:foregroundMark x1="42333" y1="85132" x2="39111" y2="96130"/>
                        <a14:foregroundMark x1="69444" y1="55193" x2="86222" y2="64257"/>
                        <a14:foregroundMark x1="86222" y1="64257" x2="92000" y2="83707"/>
                        <a14:foregroundMark x1="92000" y1="83707" x2="89444" y2="98473"/>
                        <a14:foregroundMark x1="81333" y1="84521" x2="67111" y2="99389"/>
                        <a14:foregroundMark x1="81333" y1="73014" x2="66222" y2="97047"/>
                        <a14:foregroundMark x1="89222" y1="68941" x2="95222" y2="86864"/>
                        <a14:foregroundMark x1="95222" y1="86864" x2="92667" y2="99593"/>
                        <a14:foregroundMark x1="66889" y1="51731" x2="65111" y2="49593"/>
                        <a14:foregroundMark x1="62556" y1="44297" x2="68778" y2="33299"/>
                        <a14:foregroundMark x1="69222" y1="31568" x2="67111" y2="36660"/>
                        <a14:foregroundMark x1="67111" y1="38391" x2="65333" y2="42363"/>
                        <a14:foregroundMark x1="69000" y1="33299" x2="68111" y2="36660"/>
                        <a14:foregroundMark x1="69444" y1="31365" x2="69444" y2="34114"/>
                        <a14:foregroundMark x1="27444" y1="45621" x2="28000" y2="47454"/>
                        <a14:foregroundMark x1="27333" y1="43890" x2="26778" y2="44705"/>
                        <a14:foregroundMark x1="21889" y1="12016" x2="31667" y2="4990"/>
                        <a14:foregroundMark x1="36222" y1="4379" x2="44444" y2="3157"/>
                        <a14:foregroundMark x1="44444" y1="3157" x2="46444" y2="3666"/>
                        <a14:foregroundMark x1="52889" y1="4379" x2="47444" y2="3564"/>
                        <a14:foregroundMark x1="55667" y1="5601" x2="49000" y2="2953"/>
                        <a14:foregroundMark x1="31667" y1="4073" x2="28889" y2="5601"/>
                        <a14:foregroundMark x1="38222" y1="3360" x2="35556" y2="3564"/>
                        <a14:foregroundMark x1="39444" y1="3055" x2="34778" y2="3666"/>
                        <a14:foregroundMark x1="70778" y1="53666" x2="78333" y2="57230"/>
                        <a14:foregroundMark x1="78333" y1="57230" x2="80556" y2="593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468" y="3485425"/>
            <a:ext cx="3093532" cy="33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0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721" y="860794"/>
            <a:ext cx="10301467" cy="4463562"/>
          </a:xfrm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14:31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Those who oppress the poor insult their Maker,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		but helping the poor honours him.</a:t>
            </a:r>
          </a:p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19:17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If you help the poor, you are lending to the Lord – 			and he will repay you!</a:t>
            </a:r>
          </a:p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21:13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Those who shut their ears to the cries of the poor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		will be ignored in their own time of need.</a:t>
            </a:r>
          </a:p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29:7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 godly care about the rights of the poor;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the wicked don’t care at all.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PROVERBS (NLT)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357" y="1932304"/>
            <a:ext cx="9144000" cy="2900126"/>
          </a:xfrm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16</a:t>
            </a:r>
            <a:r>
              <a:rPr lang="en-AU" sz="28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 We know what real love is because Jesus gave up his life for us. So we also ought to give up our lives for our brothers and sisters. 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17</a:t>
            </a:r>
            <a:r>
              <a:rPr lang="en-AU" sz="28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 If someone has enough money to live well and sees a brother or sister in need but shows no compassion – how can God’s love be in that person?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82" y="738057"/>
            <a:ext cx="669636" cy="64365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95D4026-AB9D-E34E-B50F-9B05A7149E57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rgbClr val="484FFF"/>
                </a:solidFill>
                <a:latin typeface="Quasimoda Bold" pitchFamily="2" charset="77"/>
                <a:ea typeface="Inter Medium" panose="02000503000000020004" pitchFamily="2" charset="0"/>
              </a:rPr>
              <a:t>1 JOHN 3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 (NLT)</a:t>
            </a:r>
          </a:p>
        </p:txBody>
      </p:sp>
    </p:spTree>
    <p:extLst>
      <p:ext uri="{BB962C8B-B14F-4D97-AF65-F5344CB8AC3E}">
        <p14:creationId xmlns:p14="http://schemas.microsoft.com/office/powerpoint/2010/main" val="143713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495" y="1671033"/>
            <a:ext cx="7809007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400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Describe a time in your life when you were confronted by the reality of poverty and/or inequality.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53C1CC-E259-874C-8D27-97009FFA0A8E}"/>
              </a:ext>
            </a:extLst>
          </p:cNvPr>
          <p:cNvSpPr txBox="1">
            <a:spLocks/>
          </p:cNvSpPr>
          <p:nvPr/>
        </p:nvSpPr>
        <p:spPr>
          <a:xfrm>
            <a:off x="1906856" y="4757520"/>
            <a:ext cx="8378283" cy="858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(PAIR &amp; SHARE)</a:t>
            </a:r>
          </a:p>
        </p:txBody>
      </p:sp>
    </p:spTree>
    <p:extLst>
      <p:ext uri="{BB962C8B-B14F-4D97-AF65-F5344CB8AC3E}">
        <p14:creationId xmlns:p14="http://schemas.microsoft.com/office/powerpoint/2010/main" val="398556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721" y="860794"/>
            <a:ext cx="10301467" cy="4463562"/>
          </a:xfrm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14:31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Those who oppress the poor insult their Maker,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		but helping the poor honours him.</a:t>
            </a:r>
          </a:p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19:17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If you help the poor, you are lending to the Lord – 			and he will repay you!</a:t>
            </a:r>
          </a:p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21:13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Those who shut their ears to the cries of the poor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		will be ignored in their own time of need.</a:t>
            </a:r>
          </a:p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29:7 	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 godly care about the rights of the poor;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the wicked don’t care at all.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PROVERBS (NLT)</a:t>
            </a:r>
          </a:p>
        </p:txBody>
      </p:sp>
    </p:spTree>
    <p:extLst>
      <p:ext uri="{BB962C8B-B14F-4D97-AF65-F5344CB8AC3E}">
        <p14:creationId xmlns:p14="http://schemas.microsoft.com/office/powerpoint/2010/main" val="2241070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8A77E3-7C04-FF45-839D-DB95BE56E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7" r="-29753" b="1"/>
          <a:stretch/>
        </p:blipFill>
        <p:spPr bwMode="auto">
          <a:xfrm>
            <a:off x="3089769" y="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0A7CDF-E0E5-5D43-808D-E7E2D10EA3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3A338-2DC6-6D44-AA48-D3167D4C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9069" t="27076" r="4066" b="20300"/>
          <a:stretch/>
        </p:blipFill>
        <p:spPr>
          <a:xfrm>
            <a:off x="6337441" y="1585403"/>
            <a:ext cx="5496752" cy="3834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6B6C0B-549C-7543-8E3A-C47943B7776C}"/>
              </a:ext>
            </a:extLst>
          </p:cNvPr>
          <p:cNvSpPr txBox="1"/>
          <p:nvPr/>
        </p:nvSpPr>
        <p:spPr>
          <a:xfrm>
            <a:off x="1162787" y="464970"/>
            <a:ext cx="10349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>
                <a:solidFill>
                  <a:srgbClr val="353AC5"/>
                </a:solidFill>
                <a:latin typeface="Quasimoda Bold" pitchFamily="2" charset="77"/>
              </a:rPr>
              <a:t>POVERTY, PROSPERITY AND PLANET REPORT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E7B01E-6305-444D-AC4A-2CF27F47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78061" b="5704"/>
          <a:stretch/>
        </p:blipFill>
        <p:spPr>
          <a:xfrm>
            <a:off x="4280452" y="6001121"/>
            <a:ext cx="7911548" cy="798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88ED2-48F9-3F42-B4A0-33F8C84DD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0" t="27124" r="49035" b="20252"/>
          <a:stretch/>
        </p:blipFill>
        <p:spPr>
          <a:xfrm>
            <a:off x="357807" y="1585403"/>
            <a:ext cx="5496752" cy="3834736"/>
          </a:xfrm>
          <a:prstGeom prst="rect">
            <a:avLst/>
          </a:prstGeom>
        </p:spPr>
      </p:pic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D425A60E-D9DC-0146-914A-2A16EFB1C8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67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3A338-2DC6-6D44-AA48-D3167D4C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9069" t="27076" r="4066" b="20300"/>
          <a:stretch/>
        </p:blipFill>
        <p:spPr>
          <a:xfrm>
            <a:off x="6337441" y="1585403"/>
            <a:ext cx="5496752" cy="3834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6B6C0B-549C-7543-8E3A-C47943B7776C}"/>
              </a:ext>
            </a:extLst>
          </p:cNvPr>
          <p:cNvSpPr txBox="1"/>
          <p:nvPr/>
        </p:nvSpPr>
        <p:spPr>
          <a:xfrm>
            <a:off x="1162787" y="464970"/>
            <a:ext cx="10349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>
                <a:solidFill>
                  <a:srgbClr val="353AC5"/>
                </a:solidFill>
                <a:latin typeface="Quasimoda Bold" pitchFamily="2" charset="77"/>
              </a:rPr>
              <a:t>POVERTY, PROSPERITY AND PLANET REPORT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E7B01E-6305-444D-AC4A-2CF27F47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78061" b="5704"/>
          <a:stretch/>
        </p:blipFill>
        <p:spPr>
          <a:xfrm>
            <a:off x="4280452" y="6001121"/>
            <a:ext cx="7911548" cy="798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88ED2-48F9-3F42-B4A0-33F8C84DD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100" t="27124" r="49035" b="20252"/>
          <a:stretch/>
        </p:blipFill>
        <p:spPr>
          <a:xfrm>
            <a:off x="357807" y="1585403"/>
            <a:ext cx="5496752" cy="3834736"/>
          </a:xfrm>
          <a:prstGeom prst="rect">
            <a:avLst/>
          </a:prstGeom>
        </p:spPr>
      </p:pic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D425A60E-D9DC-0146-914A-2A16EFB1C8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1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Pineapple should never be found on Pizza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8" name="Picture 17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0B5CA01F-5A7E-3E4A-9049-64EA299F37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0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You can’t call chess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a sport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02AEF69B-9B44-5843-88ED-E8E93B91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2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The moon landing never really happened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754A1FA-B0DC-9F4E-90A6-22215C6B46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Marvel movies are an insult to our intelligence.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ECC58DC2-D8DC-4E46-8B01-060DB270A2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49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83C4B-2887-4F18-9CD9-753EB1068D87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5661967f-e2ac-499a-9bcc-291dead05cda"/>
    <ds:schemaRef ds:uri="http://schemas.microsoft.com/office/2006/documentManagement/types"/>
    <ds:schemaRef ds:uri="77645853-307d-4b05-be0b-9da5414d87ee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9304</TotalTime>
  <Words>814</Words>
  <Application>Microsoft Macintosh PowerPoint</Application>
  <PresentationFormat>Widescreen</PresentationFormat>
  <Paragraphs>87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Quasimoda Bold</vt:lpstr>
      <vt:lpstr>Quasimoda Medium</vt:lpstr>
      <vt:lpstr>Aptos</vt:lpstr>
      <vt:lpstr>Calibri</vt:lpstr>
      <vt:lpstr>Arial</vt:lpstr>
      <vt:lpstr>Inter Light</vt:lpstr>
      <vt:lpstr>Inter Medium</vt:lpstr>
      <vt:lpstr>Aptos Display</vt:lpstr>
      <vt:lpstr>Office Theme</vt:lpstr>
      <vt:lpstr>POVERTY IN THE ANCIENT WORLD</vt:lpstr>
      <vt:lpstr>Describe a time in your life when you were confronted by the reality of poverty and/or inequality.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2025-02-26T23:19:48Z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