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5"/>
  </p:notesMasterIdLst>
  <p:sldIdLst>
    <p:sldId id="316" r:id="rId5"/>
    <p:sldId id="347" r:id="rId6"/>
    <p:sldId id="263" r:id="rId7"/>
    <p:sldId id="332" r:id="rId8"/>
    <p:sldId id="360" r:id="rId9"/>
    <p:sldId id="330" r:id="rId10"/>
    <p:sldId id="361" r:id="rId11"/>
    <p:sldId id="362" r:id="rId12"/>
    <p:sldId id="298" r:id="rId13"/>
    <p:sldId id="358" r:id="rId14"/>
  </p:sldIdLst>
  <p:sldSz cx="12192000" cy="6858000"/>
  <p:notesSz cx="6858000" cy="9144000"/>
  <p:embeddedFontLst>
    <p:embeddedFont>
      <p:font typeface="Aptos" panose="020B0004020202020204" pitchFamily="34" charset="0"/>
      <p:regular r:id="rId16"/>
      <p:bold r:id="rId17"/>
      <p:italic r:id="rId18"/>
      <p:boldItalic r:id="rId19"/>
    </p:embeddedFont>
    <p:embeddedFont>
      <p:font typeface="Aptos Display" panose="020B0004020202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Inter" panose="02000503000000020004" pitchFamily="2" charset="0"/>
      <p:regular r:id="rId28"/>
      <p:bold r:id="rId29"/>
      <p:italic r:id="rId30"/>
      <p:boldItalic r:id="rId31"/>
    </p:embeddedFont>
    <p:embeddedFont>
      <p:font typeface="Inter Light" panose="02000503000000020004" pitchFamily="2" charset="0"/>
      <p:regular r:id="rId32"/>
      <p:italic r:id="rId33"/>
    </p:embeddedFont>
    <p:embeddedFont>
      <p:font typeface="Inter Medium" panose="02000503000000020004" pitchFamily="2" charset="0"/>
      <p:regular r:id="rId34"/>
      <p:italic r:id="rId35"/>
    </p:embeddedFont>
    <p:embeddedFont>
      <p:font typeface="Quasimoda Bold" pitchFamily="2" charset="77"/>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80FF"/>
    <a:srgbClr val="C7D2FF"/>
    <a:srgbClr val="353AC5"/>
    <a:srgbClr val="484FFF"/>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D252C1-46AC-6046-968C-96F0495D1132}" v="374" dt="2025-02-19T05:04:18.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37"/>
    <p:restoredTop sz="94650"/>
  </p:normalViewPr>
  <p:slideViewPr>
    <p:cSldViewPr snapToGrid="0">
      <p:cViewPr>
        <p:scale>
          <a:sx n="114" d="100"/>
          <a:sy n="114" d="100"/>
        </p:scale>
        <p:origin x="61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21" Type="http://schemas.openxmlformats.org/officeDocument/2006/relationships/font" Target="fonts/font6.fntdata"/><Relationship Id="rId34" Type="http://schemas.openxmlformats.org/officeDocument/2006/relationships/font" Target="fonts/font19.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6.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35D252C1-46AC-6046-968C-96F0495D1132}"/>
    <pc:docChg chg="undo redo custSel addSld delSld modSld sldOrd">
      <pc:chgData name="Nate Armsberry" userId="f8fef281-f395-4cac-91a1-46dac0566877" providerId="ADAL" clId="{35D252C1-46AC-6046-968C-96F0495D1132}" dt="2025-02-19T05:28:42.194" v="998" actId="2696"/>
      <pc:docMkLst>
        <pc:docMk/>
      </pc:docMkLst>
      <pc:sldChg chg="del">
        <pc:chgData name="Nate Armsberry" userId="f8fef281-f395-4cac-91a1-46dac0566877" providerId="ADAL" clId="{35D252C1-46AC-6046-968C-96F0495D1132}" dt="2025-02-19T05:28:42.194" v="998" actId="2696"/>
        <pc:sldMkLst>
          <pc:docMk/>
          <pc:sldMk cId="344580850" sldId="259"/>
        </pc:sldMkLst>
      </pc:sldChg>
      <pc:sldChg chg="del">
        <pc:chgData name="Nate Armsberry" userId="f8fef281-f395-4cac-91a1-46dac0566877" providerId="ADAL" clId="{35D252C1-46AC-6046-968C-96F0495D1132}" dt="2025-02-19T05:28:42.194" v="998" actId="2696"/>
        <pc:sldMkLst>
          <pc:docMk/>
          <pc:sldMk cId="56837992" sldId="261"/>
        </pc:sldMkLst>
      </pc:sldChg>
      <pc:sldChg chg="addSp delSp modSp mod ord modNotesTx">
        <pc:chgData name="Nate Armsberry" userId="f8fef281-f395-4cac-91a1-46dac0566877" providerId="ADAL" clId="{35D252C1-46AC-6046-968C-96F0495D1132}" dt="2025-02-19T04:14:26.943" v="322" actId="6549"/>
        <pc:sldMkLst>
          <pc:docMk/>
          <pc:sldMk cId="3538741190" sldId="263"/>
        </pc:sldMkLst>
        <pc:spChg chg="del">
          <ac:chgData name="Nate Armsberry" userId="f8fef281-f395-4cac-91a1-46dac0566877" providerId="ADAL" clId="{35D252C1-46AC-6046-968C-96F0495D1132}" dt="2025-02-19T04:11:02.490" v="276" actId="478"/>
          <ac:spMkLst>
            <pc:docMk/>
            <pc:sldMk cId="3538741190" sldId="263"/>
            <ac:spMk id="5" creationId="{8EC4258B-8233-E84F-854D-CC91DDA4F35B}"/>
          </ac:spMkLst>
        </pc:spChg>
        <pc:picChg chg="del">
          <ac:chgData name="Nate Armsberry" userId="f8fef281-f395-4cac-91a1-46dac0566877" providerId="ADAL" clId="{35D252C1-46AC-6046-968C-96F0495D1132}" dt="2025-02-19T04:10:30.328" v="270" actId="478"/>
          <ac:picMkLst>
            <pc:docMk/>
            <pc:sldMk cId="3538741190" sldId="263"/>
            <ac:picMk id="3" creationId="{ECD561A1-739F-9E48-94F3-F0E1AFB04221}"/>
          </ac:picMkLst>
        </pc:picChg>
        <pc:picChg chg="del">
          <ac:chgData name="Nate Armsberry" userId="f8fef281-f395-4cac-91a1-46dac0566877" providerId="ADAL" clId="{35D252C1-46AC-6046-968C-96F0495D1132}" dt="2025-02-19T04:12:37.413" v="297" actId="478"/>
          <ac:picMkLst>
            <pc:docMk/>
            <pc:sldMk cId="3538741190" sldId="263"/>
            <ac:picMk id="4" creationId="{A2BFCAD9-D3E0-3A46-9F2A-DE7D69B57DD0}"/>
          </ac:picMkLst>
        </pc:picChg>
        <pc:picChg chg="add mod">
          <ac:chgData name="Nate Armsberry" userId="f8fef281-f395-4cac-91a1-46dac0566877" providerId="ADAL" clId="{35D252C1-46AC-6046-968C-96F0495D1132}" dt="2025-02-19T04:12:41.186" v="298" actId="1076"/>
          <ac:picMkLst>
            <pc:docMk/>
            <pc:sldMk cId="3538741190" sldId="263"/>
            <ac:picMk id="6" creationId="{0FC410C4-9518-F940-92C3-FE0710E2FBC7}"/>
          </ac:picMkLst>
        </pc:picChg>
      </pc:sldChg>
      <pc:sldChg chg="del">
        <pc:chgData name="Nate Armsberry" userId="f8fef281-f395-4cac-91a1-46dac0566877" providerId="ADAL" clId="{35D252C1-46AC-6046-968C-96F0495D1132}" dt="2025-02-19T05:28:42.194" v="998" actId="2696"/>
        <pc:sldMkLst>
          <pc:docMk/>
          <pc:sldMk cId="3079141527" sldId="270"/>
        </pc:sldMkLst>
      </pc:sldChg>
      <pc:sldChg chg="del">
        <pc:chgData name="Nate Armsberry" userId="f8fef281-f395-4cac-91a1-46dac0566877" providerId="ADAL" clId="{35D252C1-46AC-6046-968C-96F0495D1132}" dt="2025-02-19T05:28:42.194" v="998" actId="2696"/>
        <pc:sldMkLst>
          <pc:docMk/>
          <pc:sldMk cId="1437139007" sldId="275"/>
        </pc:sldMkLst>
      </pc:sldChg>
      <pc:sldChg chg="del">
        <pc:chgData name="Nate Armsberry" userId="f8fef281-f395-4cac-91a1-46dac0566877" providerId="ADAL" clId="{35D252C1-46AC-6046-968C-96F0495D1132}" dt="2025-02-19T05:28:42.194" v="998" actId="2696"/>
        <pc:sldMkLst>
          <pc:docMk/>
          <pc:sldMk cId="352852625" sldId="279"/>
        </pc:sldMkLst>
      </pc:sldChg>
      <pc:sldChg chg="del">
        <pc:chgData name="Nate Armsberry" userId="f8fef281-f395-4cac-91a1-46dac0566877" providerId="ADAL" clId="{35D252C1-46AC-6046-968C-96F0495D1132}" dt="2025-02-19T05:28:42.194" v="998" actId="2696"/>
        <pc:sldMkLst>
          <pc:docMk/>
          <pc:sldMk cId="1527028114" sldId="281"/>
        </pc:sldMkLst>
      </pc:sldChg>
      <pc:sldChg chg="del ord">
        <pc:chgData name="Nate Armsberry" userId="f8fef281-f395-4cac-91a1-46dac0566877" providerId="ADAL" clId="{35D252C1-46AC-6046-968C-96F0495D1132}" dt="2025-02-19T05:28:42.194" v="998" actId="2696"/>
        <pc:sldMkLst>
          <pc:docMk/>
          <pc:sldMk cId="2623468426" sldId="314"/>
        </pc:sldMkLst>
      </pc:sldChg>
      <pc:sldChg chg="modSp mod">
        <pc:chgData name="Nate Armsberry" userId="f8fef281-f395-4cac-91a1-46dac0566877" providerId="ADAL" clId="{35D252C1-46AC-6046-968C-96F0495D1132}" dt="2025-02-19T03:24:58.227" v="93" actId="20577"/>
        <pc:sldMkLst>
          <pc:docMk/>
          <pc:sldMk cId="1063072475" sldId="316"/>
        </pc:sldMkLst>
        <pc:spChg chg="mod">
          <ac:chgData name="Nate Armsberry" userId="f8fef281-f395-4cac-91a1-46dac0566877" providerId="ADAL" clId="{35D252C1-46AC-6046-968C-96F0495D1132}" dt="2025-02-19T03:24:22.159" v="29" actId="6549"/>
          <ac:spMkLst>
            <pc:docMk/>
            <pc:sldMk cId="1063072475" sldId="316"/>
            <ac:spMk id="2" creationId="{37FB4868-8642-4832-6944-D2B7F5DCE22A}"/>
          </ac:spMkLst>
        </pc:spChg>
        <pc:spChg chg="mod">
          <ac:chgData name="Nate Armsberry" userId="f8fef281-f395-4cac-91a1-46dac0566877" providerId="ADAL" clId="{35D252C1-46AC-6046-968C-96F0495D1132}" dt="2025-02-19T03:24:58.227" v="93" actId="20577"/>
          <ac:spMkLst>
            <pc:docMk/>
            <pc:sldMk cId="1063072475" sldId="316"/>
            <ac:spMk id="7" creationId="{67B9C675-171F-7746-9B11-81B5DE122A23}"/>
          </ac:spMkLst>
        </pc:spChg>
      </pc:sldChg>
      <pc:sldChg chg="del">
        <pc:chgData name="Nate Armsberry" userId="f8fef281-f395-4cac-91a1-46dac0566877" providerId="ADAL" clId="{35D252C1-46AC-6046-968C-96F0495D1132}" dt="2025-02-19T05:28:42.194" v="998" actId="2696"/>
        <pc:sldMkLst>
          <pc:docMk/>
          <pc:sldMk cId="684135696" sldId="329"/>
        </pc:sldMkLst>
      </pc:sldChg>
      <pc:sldChg chg="modSp mod ord">
        <pc:chgData name="Nate Armsberry" userId="f8fef281-f395-4cac-91a1-46dac0566877" providerId="ADAL" clId="{35D252C1-46AC-6046-968C-96F0495D1132}" dt="2025-02-19T04:50:23.766" v="665" actId="692"/>
        <pc:sldMkLst>
          <pc:docMk/>
          <pc:sldMk cId="3208037075" sldId="330"/>
        </pc:sldMkLst>
        <pc:spChg chg="mod">
          <ac:chgData name="Nate Armsberry" userId="f8fef281-f395-4cac-91a1-46dac0566877" providerId="ADAL" clId="{35D252C1-46AC-6046-968C-96F0495D1132}" dt="2025-02-19T04:48:57.207" v="662" actId="948"/>
          <ac:spMkLst>
            <pc:docMk/>
            <pc:sldMk cId="3208037075" sldId="330"/>
            <ac:spMk id="3" creationId="{70FB803F-B376-22DE-710F-147422FF045C}"/>
          </ac:spMkLst>
        </pc:spChg>
        <pc:spChg chg="mod">
          <ac:chgData name="Nate Armsberry" userId="f8fef281-f395-4cac-91a1-46dac0566877" providerId="ADAL" clId="{35D252C1-46AC-6046-968C-96F0495D1132}" dt="2025-02-19T04:46:06.063" v="644" actId="6549"/>
          <ac:spMkLst>
            <pc:docMk/>
            <pc:sldMk cId="3208037075" sldId="330"/>
            <ac:spMk id="7" creationId="{843CD8F0-31F4-8298-8548-834806D18F6F}"/>
          </ac:spMkLst>
        </pc:spChg>
        <pc:cxnChg chg="mod">
          <ac:chgData name="Nate Armsberry" userId="f8fef281-f395-4cac-91a1-46dac0566877" providerId="ADAL" clId="{35D252C1-46AC-6046-968C-96F0495D1132}" dt="2025-02-19T04:50:23.766" v="665" actId="692"/>
          <ac:cxnSpMkLst>
            <pc:docMk/>
            <pc:sldMk cId="3208037075" sldId="330"/>
            <ac:cxnSpMk id="4" creationId="{6FF78639-E33B-2415-36F4-1B5557E1BE42}"/>
          </ac:cxnSpMkLst>
        </pc:cxnChg>
      </pc:sldChg>
      <pc:sldChg chg="del">
        <pc:chgData name="Nate Armsberry" userId="f8fef281-f395-4cac-91a1-46dac0566877" providerId="ADAL" clId="{35D252C1-46AC-6046-968C-96F0495D1132}" dt="2025-02-19T05:28:42.194" v="998" actId="2696"/>
        <pc:sldMkLst>
          <pc:docMk/>
          <pc:sldMk cId="3175599261" sldId="331"/>
        </pc:sldMkLst>
      </pc:sldChg>
      <pc:sldChg chg="addSp delSp modSp mod">
        <pc:chgData name="Nate Armsberry" userId="f8fef281-f395-4cac-91a1-46dac0566877" providerId="ADAL" clId="{35D252C1-46AC-6046-968C-96F0495D1132}" dt="2025-02-19T04:19:20.223" v="347"/>
        <pc:sldMkLst>
          <pc:docMk/>
          <pc:sldMk cId="1160570302" sldId="332"/>
        </pc:sldMkLst>
        <pc:spChg chg="mod">
          <ac:chgData name="Nate Armsberry" userId="f8fef281-f395-4cac-91a1-46dac0566877" providerId="ADAL" clId="{35D252C1-46AC-6046-968C-96F0495D1132}" dt="2025-02-19T04:18:51.548" v="346" actId="20577"/>
          <ac:spMkLst>
            <pc:docMk/>
            <pc:sldMk cId="1160570302" sldId="332"/>
            <ac:spMk id="4" creationId="{A2776969-A803-A446-AA24-A4D0C4EEA357}"/>
          </ac:spMkLst>
        </pc:spChg>
        <pc:picChg chg="add mod">
          <ac:chgData name="Nate Armsberry" userId="f8fef281-f395-4cac-91a1-46dac0566877" providerId="ADAL" clId="{35D252C1-46AC-6046-968C-96F0495D1132}" dt="2025-02-19T04:19:20.223" v="347"/>
          <ac:picMkLst>
            <pc:docMk/>
            <pc:sldMk cId="1160570302" sldId="332"/>
            <ac:picMk id="2" creationId="{E430E53B-A457-9B41-84DD-4CE36271F94D}"/>
          </ac:picMkLst>
        </pc:picChg>
        <pc:picChg chg="del">
          <ac:chgData name="Nate Armsberry" userId="f8fef281-f395-4cac-91a1-46dac0566877" providerId="ADAL" clId="{35D252C1-46AC-6046-968C-96F0495D1132}" dt="2025-02-19T04:18:46.236" v="327" actId="478"/>
          <ac:picMkLst>
            <pc:docMk/>
            <pc:sldMk cId="1160570302" sldId="332"/>
            <ac:picMk id="14" creationId="{21AC413D-014D-0F4C-8343-6BB56016A1A7}"/>
          </ac:picMkLst>
        </pc:picChg>
      </pc:sldChg>
      <pc:sldChg chg="addSp delSp modSp mod ord">
        <pc:chgData name="Nate Armsberry" userId="f8fef281-f395-4cac-91a1-46dac0566877" providerId="ADAL" clId="{35D252C1-46AC-6046-968C-96F0495D1132}" dt="2025-02-19T04:00:06.882" v="267" actId="1076"/>
        <pc:sldMkLst>
          <pc:docMk/>
          <pc:sldMk cId="1102048258" sldId="347"/>
        </pc:sldMkLst>
        <pc:spChg chg="mod">
          <ac:chgData name="Nate Armsberry" userId="f8fef281-f395-4cac-91a1-46dac0566877" providerId="ADAL" clId="{35D252C1-46AC-6046-968C-96F0495D1132}" dt="2025-02-19T04:00:01.032" v="265" actId="1076"/>
          <ac:spMkLst>
            <pc:docMk/>
            <pc:sldMk cId="1102048258" sldId="347"/>
            <ac:spMk id="7" creationId="{B815EE79-A997-494B-B726-B707045988BB}"/>
          </ac:spMkLst>
        </pc:spChg>
        <pc:spChg chg="add mod">
          <ac:chgData name="Nate Armsberry" userId="f8fef281-f395-4cac-91a1-46dac0566877" providerId="ADAL" clId="{35D252C1-46AC-6046-968C-96F0495D1132}" dt="2025-02-19T04:00:06.882" v="267" actId="1076"/>
          <ac:spMkLst>
            <pc:docMk/>
            <pc:sldMk cId="1102048258" sldId="347"/>
            <ac:spMk id="8" creationId="{77AC938C-719E-2344-BE43-CFC9C857812F}"/>
          </ac:spMkLst>
        </pc:spChg>
        <pc:cxnChg chg="add del mod">
          <ac:chgData name="Nate Armsberry" userId="f8fef281-f395-4cac-91a1-46dac0566877" providerId="ADAL" clId="{35D252C1-46AC-6046-968C-96F0495D1132}" dt="2025-02-19T04:00:02.288" v="266" actId="478"/>
          <ac:cxnSpMkLst>
            <pc:docMk/>
            <pc:sldMk cId="1102048258" sldId="347"/>
            <ac:cxnSpMk id="4" creationId="{C24E234A-F6DB-6843-88AB-01B6B8DA9DC8}"/>
          </ac:cxnSpMkLst>
        </pc:cxnChg>
        <pc:cxnChg chg="add mod">
          <ac:chgData name="Nate Armsberry" userId="f8fef281-f395-4cac-91a1-46dac0566877" providerId="ADAL" clId="{35D252C1-46AC-6046-968C-96F0495D1132}" dt="2025-02-19T03:59:54.782" v="264" actId="208"/>
          <ac:cxnSpMkLst>
            <pc:docMk/>
            <pc:sldMk cId="1102048258" sldId="347"/>
            <ac:cxnSpMk id="9" creationId="{725ACCA6-95F8-B947-BBDB-6B67A0A5109B}"/>
          </ac:cxnSpMkLst>
        </pc:cxnChg>
      </pc:sldChg>
      <pc:sldChg chg="del">
        <pc:chgData name="Nate Armsberry" userId="f8fef281-f395-4cac-91a1-46dac0566877" providerId="ADAL" clId="{35D252C1-46AC-6046-968C-96F0495D1132}" dt="2025-02-19T05:28:42.194" v="998" actId="2696"/>
        <pc:sldMkLst>
          <pc:docMk/>
          <pc:sldMk cId="3066377405" sldId="348"/>
        </pc:sldMkLst>
      </pc:sldChg>
      <pc:sldChg chg="del">
        <pc:chgData name="Nate Armsberry" userId="f8fef281-f395-4cac-91a1-46dac0566877" providerId="ADAL" clId="{35D252C1-46AC-6046-968C-96F0495D1132}" dt="2025-02-19T05:28:42.194" v="998" actId="2696"/>
        <pc:sldMkLst>
          <pc:docMk/>
          <pc:sldMk cId="550802466" sldId="349"/>
        </pc:sldMkLst>
      </pc:sldChg>
      <pc:sldChg chg="del">
        <pc:chgData name="Nate Armsberry" userId="f8fef281-f395-4cac-91a1-46dac0566877" providerId="ADAL" clId="{35D252C1-46AC-6046-968C-96F0495D1132}" dt="2025-02-19T05:28:42.194" v="998" actId="2696"/>
        <pc:sldMkLst>
          <pc:docMk/>
          <pc:sldMk cId="1098321169" sldId="350"/>
        </pc:sldMkLst>
      </pc:sldChg>
      <pc:sldChg chg="del">
        <pc:chgData name="Nate Armsberry" userId="f8fef281-f395-4cac-91a1-46dac0566877" providerId="ADAL" clId="{35D252C1-46AC-6046-968C-96F0495D1132}" dt="2025-02-19T05:28:42.194" v="998" actId="2696"/>
        <pc:sldMkLst>
          <pc:docMk/>
          <pc:sldMk cId="2064388707" sldId="351"/>
        </pc:sldMkLst>
      </pc:sldChg>
      <pc:sldChg chg="del">
        <pc:chgData name="Nate Armsberry" userId="f8fef281-f395-4cac-91a1-46dac0566877" providerId="ADAL" clId="{35D252C1-46AC-6046-968C-96F0495D1132}" dt="2025-02-19T05:28:42.194" v="998" actId="2696"/>
        <pc:sldMkLst>
          <pc:docMk/>
          <pc:sldMk cId="1612349926" sldId="352"/>
        </pc:sldMkLst>
      </pc:sldChg>
      <pc:sldChg chg="del">
        <pc:chgData name="Nate Armsberry" userId="f8fef281-f395-4cac-91a1-46dac0566877" providerId="ADAL" clId="{35D252C1-46AC-6046-968C-96F0495D1132}" dt="2025-02-19T05:28:42.194" v="998" actId="2696"/>
        <pc:sldMkLst>
          <pc:docMk/>
          <pc:sldMk cId="3358477346" sldId="353"/>
        </pc:sldMkLst>
      </pc:sldChg>
      <pc:sldChg chg="add del">
        <pc:chgData name="Nate Armsberry" userId="f8fef281-f395-4cac-91a1-46dac0566877" providerId="ADAL" clId="{35D252C1-46AC-6046-968C-96F0495D1132}" dt="2025-02-19T05:28:42.194" v="998" actId="2696"/>
        <pc:sldMkLst>
          <pc:docMk/>
          <pc:sldMk cId="2432443911" sldId="359"/>
        </pc:sldMkLst>
      </pc:sldChg>
      <pc:sldChg chg="addSp delSp modSp add mod ord">
        <pc:chgData name="Nate Armsberry" userId="f8fef281-f395-4cac-91a1-46dac0566877" providerId="ADAL" clId="{35D252C1-46AC-6046-968C-96F0495D1132}" dt="2025-02-19T04:43:42.661" v="587"/>
        <pc:sldMkLst>
          <pc:docMk/>
          <pc:sldMk cId="3261575198" sldId="360"/>
        </pc:sldMkLst>
        <pc:spChg chg="add del mod">
          <ac:chgData name="Nate Armsberry" userId="f8fef281-f395-4cac-91a1-46dac0566877" providerId="ADAL" clId="{35D252C1-46AC-6046-968C-96F0495D1132}" dt="2025-02-19T04:43:42.661" v="587"/>
          <ac:spMkLst>
            <pc:docMk/>
            <pc:sldMk cId="3261575198" sldId="360"/>
            <ac:spMk id="4" creationId="{7417B337-01F9-9D41-8EAA-D8769625B725}"/>
          </ac:spMkLst>
        </pc:spChg>
        <pc:spChg chg="mod">
          <ac:chgData name="Nate Armsberry" userId="f8fef281-f395-4cac-91a1-46dac0566877" providerId="ADAL" clId="{35D252C1-46AC-6046-968C-96F0495D1132}" dt="2025-02-19T04:34:01.416" v="572" actId="2711"/>
          <ac:spMkLst>
            <pc:docMk/>
            <pc:sldMk cId="3261575198" sldId="360"/>
            <ac:spMk id="7" creationId="{B815EE79-A997-494B-B726-B707045988BB}"/>
          </ac:spMkLst>
        </pc:spChg>
        <pc:spChg chg="del">
          <ac:chgData name="Nate Armsberry" userId="f8fef281-f395-4cac-91a1-46dac0566877" providerId="ADAL" clId="{35D252C1-46AC-6046-968C-96F0495D1132}" dt="2025-02-19T04:24:25.357" v="356" actId="478"/>
          <ac:spMkLst>
            <pc:docMk/>
            <pc:sldMk cId="3261575198" sldId="360"/>
            <ac:spMk id="8" creationId="{77AC938C-719E-2344-BE43-CFC9C857812F}"/>
          </ac:spMkLst>
        </pc:spChg>
        <pc:spChg chg="add mod">
          <ac:chgData name="Nate Armsberry" userId="f8fef281-f395-4cac-91a1-46dac0566877" providerId="ADAL" clId="{35D252C1-46AC-6046-968C-96F0495D1132}" dt="2025-02-19T04:35:05.155" v="583" actId="403"/>
          <ac:spMkLst>
            <pc:docMk/>
            <pc:sldMk cId="3261575198" sldId="360"/>
            <ac:spMk id="10" creationId="{C2D949BF-4F0B-E44D-8724-283C1DFC0442}"/>
          </ac:spMkLst>
        </pc:spChg>
        <pc:picChg chg="add mod">
          <ac:chgData name="Nate Armsberry" userId="f8fef281-f395-4cac-91a1-46dac0566877" providerId="ADAL" clId="{35D252C1-46AC-6046-968C-96F0495D1132}" dt="2025-02-19T04:33:44.293" v="571" actId="1036"/>
          <ac:picMkLst>
            <pc:docMk/>
            <pc:sldMk cId="3261575198" sldId="360"/>
            <ac:picMk id="6" creationId="{8FBC6423-813F-9142-96FB-ACE33B0FE3F3}"/>
          </ac:picMkLst>
        </pc:picChg>
        <pc:picChg chg="add del mod">
          <ac:chgData name="Nate Armsberry" userId="f8fef281-f395-4cac-91a1-46dac0566877" providerId="ADAL" clId="{35D252C1-46AC-6046-968C-96F0495D1132}" dt="2025-02-19T04:26:37.358" v="393" actId="478"/>
          <ac:picMkLst>
            <pc:docMk/>
            <pc:sldMk cId="3261575198" sldId="360"/>
            <ac:picMk id="1026" creationId="{E9271E07-027E-2B43-94D8-F273AA7DE563}"/>
          </ac:picMkLst>
        </pc:picChg>
        <pc:picChg chg="add mod">
          <ac:chgData name="Nate Armsberry" userId="f8fef281-f395-4cac-91a1-46dac0566877" providerId="ADAL" clId="{35D252C1-46AC-6046-968C-96F0495D1132}" dt="2025-02-19T04:31:57.617" v="537"/>
          <ac:picMkLst>
            <pc:docMk/>
            <pc:sldMk cId="3261575198" sldId="360"/>
            <ac:picMk id="1028" creationId="{861BCF2C-4BF7-FE44-BCC1-2D5ACF71482D}"/>
          </ac:picMkLst>
        </pc:picChg>
        <pc:cxnChg chg="mod">
          <ac:chgData name="Nate Armsberry" userId="f8fef281-f395-4cac-91a1-46dac0566877" providerId="ADAL" clId="{35D252C1-46AC-6046-968C-96F0495D1132}" dt="2025-02-19T04:32:25.161" v="541" actId="14100"/>
          <ac:cxnSpMkLst>
            <pc:docMk/>
            <pc:sldMk cId="3261575198" sldId="360"/>
            <ac:cxnSpMk id="9" creationId="{725ACCA6-95F8-B947-BBDB-6B67A0A5109B}"/>
          </ac:cxnSpMkLst>
        </pc:cxnChg>
      </pc:sldChg>
      <pc:sldChg chg="modSp add mod">
        <pc:chgData name="Nate Armsberry" userId="f8fef281-f395-4cac-91a1-46dac0566877" providerId="ADAL" clId="{35D252C1-46AC-6046-968C-96F0495D1132}" dt="2025-02-19T04:52:39.152" v="701" actId="1076"/>
        <pc:sldMkLst>
          <pc:docMk/>
          <pc:sldMk cId="2047996082" sldId="361"/>
        </pc:sldMkLst>
        <pc:spChg chg="mod">
          <ac:chgData name="Nate Armsberry" userId="f8fef281-f395-4cac-91a1-46dac0566877" providerId="ADAL" clId="{35D252C1-46AC-6046-968C-96F0495D1132}" dt="2025-02-19T04:52:39.152" v="701" actId="1076"/>
          <ac:spMkLst>
            <pc:docMk/>
            <pc:sldMk cId="2047996082" sldId="361"/>
            <ac:spMk id="3" creationId="{70FB803F-B376-22DE-710F-147422FF045C}"/>
          </ac:spMkLst>
        </pc:spChg>
        <pc:spChg chg="mod">
          <ac:chgData name="Nate Armsberry" userId="f8fef281-f395-4cac-91a1-46dac0566877" providerId="ADAL" clId="{35D252C1-46AC-6046-968C-96F0495D1132}" dt="2025-02-19T04:52:16.806" v="700" actId="20577"/>
          <ac:spMkLst>
            <pc:docMk/>
            <pc:sldMk cId="2047996082" sldId="361"/>
            <ac:spMk id="7" creationId="{843CD8F0-31F4-8298-8548-834806D18F6F}"/>
          </ac:spMkLst>
        </pc:spChg>
      </pc:sldChg>
      <pc:sldChg chg="addSp delSp modSp add mod ord">
        <pc:chgData name="Nate Armsberry" userId="f8fef281-f395-4cac-91a1-46dac0566877" providerId="ADAL" clId="{35D252C1-46AC-6046-968C-96F0495D1132}" dt="2025-02-19T05:08:33.850" v="997" actId="14100"/>
        <pc:sldMkLst>
          <pc:docMk/>
          <pc:sldMk cId="1856010214" sldId="362"/>
        </pc:sldMkLst>
        <pc:spChg chg="mod">
          <ac:chgData name="Nate Armsberry" userId="f8fef281-f395-4cac-91a1-46dac0566877" providerId="ADAL" clId="{35D252C1-46AC-6046-968C-96F0495D1132}" dt="2025-02-19T05:07:50.561" v="994" actId="14100"/>
          <ac:spMkLst>
            <pc:docMk/>
            <pc:sldMk cId="1856010214" sldId="362"/>
            <ac:spMk id="7" creationId="{B815EE79-A997-494B-B726-B707045988BB}"/>
          </ac:spMkLst>
        </pc:spChg>
        <pc:spChg chg="mod">
          <ac:chgData name="Nate Armsberry" userId="f8fef281-f395-4cac-91a1-46dac0566877" providerId="ADAL" clId="{35D252C1-46AC-6046-968C-96F0495D1132}" dt="2025-02-19T05:04:25.049" v="981" actId="14100"/>
          <ac:spMkLst>
            <pc:docMk/>
            <pc:sldMk cId="1856010214" sldId="362"/>
            <ac:spMk id="10" creationId="{C2D949BF-4F0B-E44D-8724-283C1DFC0442}"/>
          </ac:spMkLst>
        </pc:spChg>
        <pc:picChg chg="mod">
          <ac:chgData name="Nate Armsberry" userId="f8fef281-f395-4cac-91a1-46dac0566877" providerId="ADAL" clId="{35D252C1-46AC-6046-968C-96F0495D1132}" dt="2025-02-19T05:07:55.611" v="996" actId="1076"/>
          <ac:picMkLst>
            <pc:docMk/>
            <pc:sldMk cId="1856010214" sldId="362"/>
            <ac:picMk id="6" creationId="{8FBC6423-813F-9142-96FB-ACE33B0FE3F3}"/>
          </ac:picMkLst>
        </pc:picChg>
        <pc:picChg chg="del mod">
          <ac:chgData name="Nate Armsberry" userId="f8fef281-f395-4cac-91a1-46dac0566877" providerId="ADAL" clId="{35D252C1-46AC-6046-968C-96F0495D1132}" dt="2025-02-19T05:00:34.719" v="727" actId="478"/>
          <ac:picMkLst>
            <pc:docMk/>
            <pc:sldMk cId="1856010214" sldId="362"/>
            <ac:picMk id="1028" creationId="{861BCF2C-4BF7-FE44-BCC1-2D5ACF71482D}"/>
          </ac:picMkLst>
        </pc:picChg>
        <pc:picChg chg="add del mod">
          <ac:chgData name="Nate Armsberry" userId="f8fef281-f395-4cac-91a1-46dac0566877" providerId="ADAL" clId="{35D252C1-46AC-6046-968C-96F0495D1132}" dt="2025-02-19T05:03:43.239" v="911" actId="478"/>
          <ac:picMkLst>
            <pc:docMk/>
            <pc:sldMk cId="1856010214" sldId="362"/>
            <ac:picMk id="3074" creationId="{E01E65B9-5BF4-E94F-9858-09D72E9CC4F7}"/>
          </ac:picMkLst>
        </pc:picChg>
        <pc:picChg chg="add mod">
          <ac:chgData name="Nate Armsberry" userId="f8fef281-f395-4cac-91a1-46dac0566877" providerId="ADAL" clId="{35D252C1-46AC-6046-968C-96F0495D1132}" dt="2025-02-19T05:04:18.531" v="980" actId="1076"/>
          <ac:picMkLst>
            <pc:docMk/>
            <pc:sldMk cId="1856010214" sldId="362"/>
            <ac:picMk id="3076" creationId="{C6A39773-D3E8-1348-89A1-2946B665AED8}"/>
          </ac:picMkLst>
        </pc:picChg>
        <pc:cxnChg chg="mod">
          <ac:chgData name="Nate Armsberry" userId="f8fef281-f395-4cac-91a1-46dac0566877" providerId="ADAL" clId="{35D252C1-46AC-6046-968C-96F0495D1132}" dt="2025-02-19T05:08:33.850" v="997" actId="14100"/>
          <ac:cxnSpMkLst>
            <pc:docMk/>
            <pc:sldMk cId="1856010214" sldId="362"/>
            <ac:cxnSpMk id="9" creationId="{725ACCA6-95F8-B947-BBDB-6B67A0A5109B}"/>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19/2/2025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dirty="0">
                <a:solidFill>
                  <a:srgbClr val="000000"/>
                </a:solidFill>
                <a:effectLst/>
                <a:latin typeface="Calibri" panose="020F0502020204030204" pitchFamily="34" charset="0"/>
                <a:ea typeface="Times New Roman" panose="02020603050405020304" pitchFamily="18" charset="0"/>
              </a:rPr>
              <a:t>Discuss</a:t>
            </a:r>
            <a:r>
              <a:rPr lang="en-AU" sz="1800" b="1" dirty="0">
                <a:solidFill>
                  <a:srgbClr val="000000"/>
                </a:solidFill>
                <a:effectLst/>
                <a:latin typeface="Calibri" panose="020F0502020204030204" pitchFamily="34" charset="0"/>
                <a:ea typeface="Times New Roman" panose="02020603050405020304" pitchFamily="18" charset="0"/>
              </a:rPr>
              <a:t> </a:t>
            </a:r>
            <a:r>
              <a:rPr lang="en-AU" sz="1800" dirty="0">
                <a:solidFill>
                  <a:srgbClr val="000000"/>
                </a:solidFill>
                <a:effectLst/>
                <a:latin typeface="Calibri" panose="020F0502020204030204" pitchFamily="34" charset="0"/>
                <a:ea typeface="Times New Roman" panose="02020603050405020304" pitchFamily="18" charset="0"/>
              </a:rPr>
              <a:t>the observable changes and how students imagine these have changed the history of the world.</a:t>
            </a:r>
            <a:endParaRPr lang="en-AU" sz="1800" dirty="0">
              <a:effectLst/>
              <a:latin typeface="Calibri" panose="020F0502020204030204" pitchFamily="34" charset="0"/>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124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498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216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9</a:t>
            </a:fld>
            <a:endParaRPr lang="en-AU"/>
          </a:p>
        </p:txBody>
      </p:sp>
    </p:spTree>
    <p:extLst>
      <p:ext uri="{BB962C8B-B14F-4D97-AF65-F5344CB8AC3E}">
        <p14:creationId xmlns:p14="http://schemas.microsoft.com/office/powerpoint/2010/main" val="1798235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2/19/25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2/19/25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publicchristianity.org/video/power-to-the-peopl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POWER TO THE PEOPLE</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Luther, Tyndale, and the Road to Democracy</a:t>
            </a: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2189866"/>
            <a:ext cx="9144000" cy="2478268"/>
          </a:xfrm>
        </p:spPr>
        <p:txBody>
          <a:bodyPr anchor="ctr">
            <a:noAutofit/>
          </a:bodyPr>
          <a:lstStyle/>
          <a:p>
            <a:pPr>
              <a:lnSpc>
                <a:spcPct val="110000"/>
              </a:lnSpc>
            </a:pPr>
            <a:r>
              <a:rPr lang="en-AU" sz="4400" b="1" dirty="0">
                <a:solidFill>
                  <a:srgbClr val="484FFF"/>
                </a:solidFill>
                <a:latin typeface="Inter" panose="02000503000000020004" pitchFamily="2" charset="0"/>
                <a:ea typeface="Inter" panose="02000503000000020004" pitchFamily="2" charset="0"/>
                <a:cs typeface="Calibri" panose="020F0502020204030204" pitchFamily="34" charset="0"/>
              </a:rPr>
              <a:t>Why do you think education </a:t>
            </a:r>
            <a:br>
              <a:rPr lang="en-AU" sz="4400" b="1" dirty="0">
                <a:solidFill>
                  <a:srgbClr val="484FFF"/>
                </a:solidFill>
                <a:latin typeface="Inter" panose="02000503000000020004" pitchFamily="2" charset="0"/>
                <a:ea typeface="Inter" panose="02000503000000020004" pitchFamily="2" charset="0"/>
                <a:cs typeface="Calibri" panose="020F0502020204030204" pitchFamily="34" charset="0"/>
              </a:rPr>
            </a:br>
            <a:r>
              <a:rPr lang="en-AU" sz="4400" b="1" dirty="0">
                <a:solidFill>
                  <a:srgbClr val="484FFF"/>
                </a:solidFill>
                <a:latin typeface="Inter" panose="02000503000000020004" pitchFamily="2" charset="0"/>
                <a:ea typeface="Inter" panose="02000503000000020004" pitchFamily="2" charset="0"/>
                <a:cs typeface="Calibri" panose="020F0502020204030204" pitchFamily="34" charset="0"/>
              </a:rPr>
              <a:t>is recognised as a </a:t>
            </a:r>
            <a:br>
              <a:rPr lang="en-AU" sz="4400" b="1" dirty="0">
                <a:solidFill>
                  <a:srgbClr val="484FFF"/>
                </a:solidFill>
                <a:latin typeface="Inter" panose="02000503000000020004" pitchFamily="2" charset="0"/>
                <a:ea typeface="Inter" panose="02000503000000020004" pitchFamily="2" charset="0"/>
                <a:cs typeface="Calibri" panose="020F0502020204030204" pitchFamily="34" charset="0"/>
              </a:rPr>
            </a:br>
            <a:r>
              <a:rPr lang="en-AU" sz="4400" b="1" dirty="0">
                <a:solidFill>
                  <a:srgbClr val="484FFF"/>
                </a:solidFill>
                <a:latin typeface="Inter" panose="02000503000000020004" pitchFamily="2" charset="0"/>
                <a:ea typeface="Inter" panose="02000503000000020004" pitchFamily="2" charset="0"/>
                <a:cs typeface="Calibri" panose="020F0502020204030204" pitchFamily="34" charset="0"/>
              </a:rPr>
              <a:t>universal human right?</a:t>
            </a:r>
            <a:endParaRPr lang="en-AU" sz="3600" b="1" dirty="0">
              <a:solidFill>
                <a:srgbClr val="484FFF"/>
              </a:solidFill>
              <a:latin typeface="Inter" panose="02000503000000020004" pitchFamily="2" charset="0"/>
              <a:ea typeface="Inter" panose="02000503000000020004" pitchFamily="2" charset="0"/>
              <a:cs typeface="Calibri" panose="020F0502020204030204" pitchFamily="34" charset="0"/>
            </a:endParaRPr>
          </a:p>
        </p:txBody>
      </p:sp>
      <p:sp>
        <p:nvSpPr>
          <p:cNvPr id="8" name="Title 1">
            <a:extLst>
              <a:ext uri="{FF2B5EF4-FFF2-40B4-BE49-F238E27FC236}">
                <a16:creationId xmlns:a16="http://schemas.microsoft.com/office/drawing/2014/main" id="{77AC938C-719E-2344-BE43-CFC9C857812F}"/>
              </a:ext>
            </a:extLst>
          </p:cNvPr>
          <p:cNvSpPr txBox="1">
            <a:spLocks/>
          </p:cNvSpPr>
          <p:nvPr/>
        </p:nvSpPr>
        <p:spPr>
          <a:xfrm>
            <a:off x="1524000" y="710830"/>
            <a:ext cx="9144000" cy="110861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0000"/>
              </a:lnSpc>
            </a:pPr>
            <a:r>
              <a:rPr lang="en-AU" sz="2400" dirty="0">
                <a:solidFill>
                  <a:srgbClr val="6680FF"/>
                </a:solidFill>
                <a:latin typeface="Inter Medium" panose="02000503000000020004" pitchFamily="2" charset="0"/>
                <a:ea typeface="Inter Medium" panose="02000503000000020004" pitchFamily="2" charset="0"/>
                <a:cs typeface="Calibri" panose="020F0502020204030204" pitchFamily="34" charset="0"/>
              </a:rPr>
              <a:t>Article 26 of the Universal Declaration of Human Rights states that: “Everyone has the right to education.”</a:t>
            </a:r>
            <a:endParaRPr lang="en-AU" sz="3600" b="1" dirty="0">
              <a:solidFill>
                <a:srgbClr val="6680FF"/>
              </a:solidFill>
              <a:latin typeface="Inter" panose="02000503000000020004" pitchFamily="2" charset="0"/>
              <a:ea typeface="Inter" panose="02000503000000020004" pitchFamily="2"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25ACCA6-95F8-B947-BBDB-6B67A0A5109B}"/>
              </a:ext>
            </a:extLst>
          </p:cNvPr>
          <p:cNvCxnSpPr/>
          <p:nvPr/>
        </p:nvCxnSpPr>
        <p:spPr>
          <a:xfrm>
            <a:off x="392793" y="5863771"/>
            <a:ext cx="1140641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04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aph of a graph showing the growth of a company&#10;&#10;Description automatically generated with medium confidence">
            <a:extLst>
              <a:ext uri="{FF2B5EF4-FFF2-40B4-BE49-F238E27FC236}">
                <a16:creationId xmlns:a16="http://schemas.microsoft.com/office/drawing/2014/main" id="{0FC410C4-9518-F940-92C3-FE0710E2FBC7}"/>
              </a:ext>
            </a:extLst>
          </p:cNvPr>
          <p:cNvPicPr>
            <a:picLocks noChangeAspect="1"/>
          </p:cNvPicPr>
          <p:nvPr/>
        </p:nvPicPr>
        <p:blipFill>
          <a:blip r:embed="rId3"/>
          <a:stretch>
            <a:fillRect/>
          </a:stretch>
        </p:blipFill>
        <p:spPr>
          <a:xfrm>
            <a:off x="1521559" y="199983"/>
            <a:ext cx="9148881" cy="6458033"/>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430E53B-A457-9B41-84DD-4CE36271F94D}"/>
              </a:ext>
            </a:extLst>
          </p:cNvPr>
          <p:cNvPicPr>
            <a:picLocks noChangeAspect="1"/>
          </p:cNvPicPr>
          <p:nvPr/>
        </p:nvPicPr>
        <p:blipFill>
          <a:blip r:embed="rId4"/>
          <a:stretch>
            <a:fillRect/>
          </a:stretch>
        </p:blipFill>
        <p:spPr>
          <a:xfrm>
            <a:off x="1756707" y="640281"/>
            <a:ext cx="8692777"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POWER TO THE PEOPLE</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075068" y="1911735"/>
            <a:ext cx="7545344" cy="2920737"/>
          </a:xfrm>
        </p:spPr>
        <p:txBody>
          <a:bodyPr anchor="ctr">
            <a:noAutofit/>
          </a:bodyPr>
          <a:lstStyle/>
          <a:p>
            <a:pPr>
              <a:lnSpc>
                <a:spcPct val="110000"/>
              </a:lnSpc>
            </a:pPr>
            <a:r>
              <a:rPr lang="en-AU" sz="3600" dirty="0">
                <a:solidFill>
                  <a:srgbClr val="484FFF"/>
                </a:solidFill>
                <a:latin typeface="Inter Medium" panose="02000503000000020004" pitchFamily="2" charset="0"/>
                <a:ea typeface="Inter Medium" panose="02000503000000020004" pitchFamily="2" charset="0"/>
                <a:cs typeface="Calibri" panose="020F0502020204030204" pitchFamily="34" charset="0"/>
              </a:rPr>
              <a:t>If God allows me to live long enough, I will cause the boy who drives the plough to know more of the scriptures than you!</a:t>
            </a:r>
            <a:endParaRPr lang="en-AU" sz="2800" dirty="0">
              <a:solidFill>
                <a:srgbClr val="484FFF"/>
              </a:solidFill>
              <a:latin typeface="Inter Medium" panose="02000503000000020004" pitchFamily="2" charset="0"/>
              <a:ea typeface="Inter Medium" panose="02000503000000020004" pitchFamily="2"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25ACCA6-95F8-B947-BBDB-6B67A0A5109B}"/>
              </a:ext>
            </a:extLst>
          </p:cNvPr>
          <p:cNvCxnSpPr>
            <a:cxnSpLocks/>
          </p:cNvCxnSpPr>
          <p:nvPr/>
        </p:nvCxnSpPr>
        <p:spPr>
          <a:xfrm>
            <a:off x="392793" y="5863771"/>
            <a:ext cx="927971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blue quote marks on a black background&#10;&#10;Description automatically generated with low confidence">
            <a:extLst>
              <a:ext uri="{FF2B5EF4-FFF2-40B4-BE49-F238E27FC236}">
                <a16:creationId xmlns:a16="http://schemas.microsoft.com/office/drawing/2014/main" id="{8FBC6423-813F-9142-96FB-ACE33B0FE3F3}"/>
              </a:ext>
            </a:extLst>
          </p:cNvPr>
          <p:cNvPicPr>
            <a:picLocks noChangeAspect="1"/>
          </p:cNvPicPr>
          <p:nvPr/>
        </p:nvPicPr>
        <p:blipFill rotWithShape="1">
          <a:blip r:embed="rId4">
            <a:alphaModFix amt="35000"/>
            <a:biLevel thresh="25000"/>
          </a:blip>
          <a:srcRect b="23639"/>
          <a:stretch/>
        </p:blipFill>
        <p:spPr>
          <a:xfrm>
            <a:off x="4328757" y="845063"/>
            <a:ext cx="1037967" cy="792603"/>
          </a:xfrm>
          <a:prstGeom prst="rect">
            <a:avLst/>
          </a:prstGeom>
        </p:spPr>
      </p:pic>
      <p:pic>
        <p:nvPicPr>
          <p:cNvPr id="1028" name="Picture 4" descr="Remembering William Tyndale, the radical writer more influential than  Shakespeare">
            <a:extLst>
              <a:ext uri="{FF2B5EF4-FFF2-40B4-BE49-F238E27FC236}">
                <a16:creationId xmlns:a16="http://schemas.microsoft.com/office/drawing/2014/main" id="{861BCF2C-4BF7-FE44-BCC1-2D5ACF71482D}"/>
              </a:ext>
            </a:extLst>
          </p:cNvPr>
          <p:cNvPicPr>
            <a:picLocks noChangeAspect="1" noChangeArrowheads="1"/>
          </p:cNvPicPr>
          <p:nvPr/>
        </p:nvPicPr>
        <p:blipFill rotWithShape="1">
          <a:blip r:embed="rId5">
            <a:duotone>
              <a:prstClr val="black"/>
              <a:schemeClr val="tx2">
                <a:tint val="45000"/>
                <a:satMod val="400000"/>
              </a:schemeClr>
            </a:duotone>
            <a:alphaModFix amt="53000"/>
            <a:extLst>
              <a:ext uri="{BEBA8EAE-BF5A-486C-A8C5-ECC9F3942E4B}">
                <a14:imgProps xmlns:a14="http://schemas.microsoft.com/office/drawing/2010/main">
                  <a14:imgLayer r:embed="rId6">
                    <a14:imgEffect>
                      <a14:backgroundRemoval t="6588" b="96000" l="10000" r="95147">
                        <a14:foregroundMark x1="35882" y1="84235" x2="35000" y2="96000"/>
                        <a14:foregroundMark x1="56176" y1="96706" x2="89853" y2="90353"/>
                        <a14:foregroundMark x1="89853" y1="90353" x2="95294" y2="90824"/>
                        <a14:foregroundMark x1="48676" y1="8235" x2="35882" y2="6588"/>
                        <a14:foregroundMark x1="35882" y1="6588" x2="26471" y2="12941"/>
                        <a14:foregroundMark x1="61618" y1="88235" x2="65147" y2="76706"/>
                        <a14:foregroundMark x1="65147" y1="76706" x2="70588" y2="69647"/>
                        <a14:foregroundMark x1="70588" y1="69647" x2="78088" y2="64941"/>
                        <a14:foregroundMark x1="82206" y1="61882" x2="82941" y2="62118"/>
                        <a14:foregroundMark x1="34853" y1="69412" x2="34853" y2="68000"/>
                      </a14:backgroundRemoval>
                    </a14:imgEffect>
                    <a14:imgEffect>
                      <a14:saturation sat="52000"/>
                    </a14:imgEffect>
                    <a14:imgEffect>
                      <a14:brightnessContrast bright="58000" contrast="11000"/>
                    </a14:imgEffect>
                  </a14:imgLayer>
                </a14:imgProps>
              </a:ext>
              <a:ext uri="{28A0092B-C50C-407E-A947-70E740481C1C}">
                <a14:useLocalDpi xmlns:a14="http://schemas.microsoft.com/office/drawing/2010/main" val="0"/>
              </a:ext>
            </a:extLst>
          </a:blip>
          <a:srcRect r="13052"/>
          <a:stretch/>
        </p:blipFill>
        <p:spPr bwMode="auto">
          <a:xfrm>
            <a:off x="8001609" y="3845867"/>
            <a:ext cx="4190391" cy="30121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D949BF-4F0B-E44D-8724-283C1DFC0442}"/>
              </a:ext>
            </a:extLst>
          </p:cNvPr>
          <p:cNvSpPr txBox="1"/>
          <p:nvPr/>
        </p:nvSpPr>
        <p:spPr>
          <a:xfrm>
            <a:off x="5856790" y="6110513"/>
            <a:ext cx="3408234" cy="400110"/>
          </a:xfrm>
          <a:prstGeom prst="rect">
            <a:avLst/>
          </a:prstGeom>
          <a:noFill/>
        </p:spPr>
        <p:txBody>
          <a:bodyPr wrap="square">
            <a:spAutoFit/>
          </a:bodyPr>
          <a:lstStyle/>
          <a:p>
            <a:pPr lvl="1" algn="r"/>
            <a:r>
              <a:rPr lang="en-AU" sz="2000" b="1" dirty="0">
                <a:solidFill>
                  <a:schemeClr val="bg1"/>
                </a:solidFill>
                <a:effectLst/>
                <a:latin typeface="Quasimoda Bold" pitchFamily="2" charset="77"/>
                <a:ea typeface="Inter Medium" panose="02000503000000020004" pitchFamily="2" charset="0"/>
                <a:cs typeface="Calibri" panose="020F0502020204030204" pitchFamily="34" charset="0"/>
              </a:rPr>
              <a:t>WILLIAM TYNDALE</a:t>
            </a:r>
            <a:endParaRPr lang="en-AU" sz="2000" b="1" dirty="0">
              <a:solidFill>
                <a:schemeClr val="bg1"/>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3261575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3595819" y="375915"/>
            <a:ext cx="5659394" cy="5214843"/>
          </a:xfrm>
        </p:spPr>
        <p:txBody>
          <a:bodyPr>
            <a:noAutofit/>
          </a:bodyPr>
          <a:lstStyle/>
          <a:p>
            <a:pPr algn="l">
              <a:lnSpc>
                <a:spcPct val="130000"/>
              </a:lnSpc>
              <a:spcBef>
                <a:spcPts val="0"/>
              </a:spcBef>
            </a:pP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97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Oh, how I love your instructions!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 think about them all day long.</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98 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Your commands make me wiser than my enemies,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they are my constant guide.</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99 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Yes, I have more insight than my teachers,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I am always thinking of your laws.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100 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I am even wiser than my elders,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I have kept your commandments.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101 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I have refused to walk on any evil path,</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so that I may remain obedient to your word.</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102 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I haven’t turned away from your regulations,</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you have taught me well.</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103 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How sweet your words taste to me;</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they are sweeter than honey.</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104 </a:t>
            </a: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Your commandments give me understanding;</a:t>
            </a:r>
            <a:b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br>
            <a:r>
              <a:rPr lang="en-AU" sz="16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no wonder I hate every false way of life.</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PSALM 119 (NLT)</a:t>
            </a:r>
          </a:p>
        </p:txBody>
      </p:sp>
    </p:spTree>
    <p:extLst>
      <p:ext uri="{BB962C8B-B14F-4D97-AF65-F5344CB8AC3E}">
        <p14:creationId xmlns:p14="http://schemas.microsoft.com/office/powerpoint/2010/main" val="3208037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2283338" y="375009"/>
            <a:ext cx="8068959" cy="5214843"/>
          </a:xfrm>
        </p:spPr>
        <p:txBody>
          <a:bodyPr>
            <a:noAutofit/>
          </a:bodyPr>
          <a:lstStyle/>
          <a:p>
            <a:pPr algn="l">
              <a:lnSpc>
                <a:spcPct val="130000"/>
              </a:lnSpc>
              <a:spcBef>
                <a:spcPts val="0"/>
              </a:spcBef>
            </a:pP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14</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you must remain faithful to the things you have been taught. You know they are true, for you know you can trust those who taught you.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15</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You have been taught the holy Scriptures from childhood, and they have given you the wisdom to receive the salvation that comes by trusting in Christ Jesus.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16</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All Scripture is inspired by God and is useful to teach us what is true and to make us realize what is wrong in our lives. It corrects us when we are wrong and teaches us to do what is right. </a:t>
            </a:r>
            <a:r>
              <a:rPr lang="en-AU"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17</a:t>
            </a:r>
            <a:r>
              <a:rPr lang="en-AU"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God uses it to prepare and equip his people to do every good work.</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2 TIMOTHY 3 (NLT)</a:t>
            </a:r>
          </a:p>
        </p:txBody>
      </p:sp>
    </p:spTree>
    <p:extLst>
      <p:ext uri="{BB962C8B-B14F-4D97-AF65-F5344CB8AC3E}">
        <p14:creationId xmlns:p14="http://schemas.microsoft.com/office/powerpoint/2010/main" val="2047996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075068" y="1911735"/>
            <a:ext cx="7823605" cy="2920737"/>
          </a:xfrm>
        </p:spPr>
        <p:txBody>
          <a:bodyPr anchor="ctr">
            <a:noAutofit/>
          </a:bodyPr>
          <a:lstStyle/>
          <a:p>
            <a:pPr>
              <a:lnSpc>
                <a:spcPct val="110000"/>
              </a:lnSpc>
            </a:pPr>
            <a:r>
              <a:rPr lang="en-AU" sz="3200" dirty="0">
                <a:solidFill>
                  <a:srgbClr val="484FFF"/>
                </a:solidFill>
                <a:latin typeface="Inter Medium" panose="02000503000000020004" pitchFamily="2" charset="0"/>
                <a:ea typeface="Inter Medium" panose="02000503000000020004" pitchFamily="2" charset="0"/>
                <a:cs typeface="Calibri" panose="020F0502020204030204" pitchFamily="34" charset="0"/>
              </a:rPr>
              <a:t>For some years now, I have read through the Bible twice a year. If you picture the Bible to be a mighty tree and every word a little branch, I have shaken everyone of these branches because I wanted to know what it was and what it meant.</a:t>
            </a:r>
            <a:endParaRPr lang="en-AU" sz="2400" dirty="0">
              <a:solidFill>
                <a:srgbClr val="484FFF"/>
              </a:solidFill>
              <a:latin typeface="Inter Medium" panose="02000503000000020004" pitchFamily="2" charset="0"/>
              <a:ea typeface="Inter Medium" panose="02000503000000020004" pitchFamily="2" charset="0"/>
              <a:cs typeface="Calibri" panose="020F0502020204030204" pitchFamily="34" charset="0"/>
            </a:endParaRPr>
          </a:p>
        </p:txBody>
      </p:sp>
      <p:cxnSp>
        <p:nvCxnSpPr>
          <p:cNvPr id="9" name="Straight Connector 8">
            <a:extLst>
              <a:ext uri="{FF2B5EF4-FFF2-40B4-BE49-F238E27FC236}">
                <a16:creationId xmlns:a16="http://schemas.microsoft.com/office/drawing/2014/main" id="{725ACCA6-95F8-B947-BBDB-6B67A0A5109B}"/>
              </a:ext>
            </a:extLst>
          </p:cNvPr>
          <p:cNvCxnSpPr>
            <a:cxnSpLocks/>
          </p:cNvCxnSpPr>
          <p:nvPr/>
        </p:nvCxnSpPr>
        <p:spPr>
          <a:xfrm>
            <a:off x="392793" y="5863771"/>
            <a:ext cx="949833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blue quote marks on a black background&#10;&#10;Description automatically generated with low confidence">
            <a:extLst>
              <a:ext uri="{FF2B5EF4-FFF2-40B4-BE49-F238E27FC236}">
                <a16:creationId xmlns:a16="http://schemas.microsoft.com/office/drawing/2014/main" id="{8FBC6423-813F-9142-96FB-ACE33B0FE3F3}"/>
              </a:ext>
            </a:extLst>
          </p:cNvPr>
          <p:cNvPicPr>
            <a:picLocks noChangeAspect="1"/>
          </p:cNvPicPr>
          <p:nvPr/>
        </p:nvPicPr>
        <p:blipFill rotWithShape="1">
          <a:blip r:embed="rId4">
            <a:alphaModFix amt="35000"/>
            <a:biLevel thresh="25000"/>
          </a:blip>
          <a:srcRect b="23639"/>
          <a:stretch/>
        </p:blipFill>
        <p:spPr>
          <a:xfrm>
            <a:off x="4513665" y="383773"/>
            <a:ext cx="1037967" cy="792603"/>
          </a:xfrm>
          <a:prstGeom prst="rect">
            <a:avLst/>
          </a:prstGeom>
        </p:spPr>
      </p:pic>
      <p:sp>
        <p:nvSpPr>
          <p:cNvPr id="10" name="TextBox 9">
            <a:extLst>
              <a:ext uri="{FF2B5EF4-FFF2-40B4-BE49-F238E27FC236}">
                <a16:creationId xmlns:a16="http://schemas.microsoft.com/office/drawing/2014/main" id="{C2D949BF-4F0B-E44D-8724-283C1DFC0442}"/>
              </a:ext>
            </a:extLst>
          </p:cNvPr>
          <p:cNvSpPr txBox="1"/>
          <p:nvPr/>
        </p:nvSpPr>
        <p:spPr>
          <a:xfrm>
            <a:off x="5856789" y="6110513"/>
            <a:ext cx="3733259" cy="400110"/>
          </a:xfrm>
          <a:prstGeom prst="rect">
            <a:avLst/>
          </a:prstGeom>
          <a:noFill/>
        </p:spPr>
        <p:txBody>
          <a:bodyPr wrap="square">
            <a:spAutoFit/>
          </a:bodyPr>
          <a:lstStyle/>
          <a:p>
            <a:pPr lvl="1" algn="r"/>
            <a:r>
              <a:rPr lang="en-AU" sz="2000" b="1" dirty="0">
                <a:solidFill>
                  <a:schemeClr val="bg1"/>
                </a:solidFill>
                <a:effectLst/>
                <a:latin typeface="Quasimoda Bold" pitchFamily="2" charset="77"/>
                <a:ea typeface="Inter Medium" panose="02000503000000020004" pitchFamily="2" charset="0"/>
                <a:cs typeface="Calibri" panose="020F0502020204030204" pitchFamily="34" charset="0"/>
              </a:rPr>
              <a:t>MARTIN LUTHER</a:t>
            </a:r>
            <a:endParaRPr lang="en-AU" sz="2000" b="1" dirty="0">
              <a:solidFill>
                <a:schemeClr val="bg1"/>
              </a:solidFill>
              <a:latin typeface="Quasimoda Bold" pitchFamily="2" charset="77"/>
              <a:ea typeface="Inter Medium" panose="02000503000000020004" pitchFamily="2" charset="0"/>
            </a:endParaRPr>
          </a:p>
        </p:txBody>
      </p:sp>
      <p:pic>
        <p:nvPicPr>
          <p:cNvPr id="3076" name="Picture 4" descr="Martin Luther - Bust - Biblical Heritage Exhibit">
            <a:extLst>
              <a:ext uri="{FF2B5EF4-FFF2-40B4-BE49-F238E27FC236}">
                <a16:creationId xmlns:a16="http://schemas.microsoft.com/office/drawing/2014/main" id="{C6A39773-D3E8-1348-89A1-2946B665AED8}"/>
              </a:ext>
            </a:extLst>
          </p:cNvPr>
          <p:cNvPicPr>
            <a:picLocks noChangeAspect="1" noChangeArrowheads="1"/>
          </p:cNvPicPr>
          <p:nvPr/>
        </p:nvPicPr>
        <p:blipFill>
          <a:blip r:embed="rId5">
            <a:alphaModFix amt="52000"/>
            <a:extLst>
              <a:ext uri="{BEBA8EAE-BF5A-486C-A8C5-ECC9F3942E4B}">
                <a14:imgProps xmlns:a14="http://schemas.microsoft.com/office/drawing/2010/main">
                  <a14:imgLayer r:embed="rId6">
                    <a14:imgEffect>
                      <a14:backgroundRemoval t="2400" b="99200" l="10000" r="97200">
                        <a14:foregroundMark x1="30900" y1="10100" x2="48200" y2="3800"/>
                        <a14:foregroundMark x1="48200" y1="3800" x2="63300" y2="7700"/>
                        <a14:foregroundMark x1="63300" y1="7700" x2="66500" y2="9400"/>
                        <a14:foregroundMark x1="38800" y1="3400" x2="56600" y2="4100"/>
                        <a14:foregroundMark x1="60500" y1="5700" x2="64700" y2="7200"/>
                        <a14:foregroundMark x1="63400" y1="6000" x2="60100" y2="4600"/>
                        <a14:foregroundMark x1="56100" y1="3400" x2="48118" y2="2569"/>
                        <a14:foregroundMark x1="38500" y1="3100" x2="34300" y2="4400"/>
                        <a14:foregroundMark x1="28400" y1="97100" x2="75800" y2="90800"/>
                        <a14:foregroundMark x1="75800" y1="90800" x2="92700" y2="93000"/>
                        <a14:foregroundMark x1="96700" y1="94300" x2="97200" y2="99200"/>
                        <a14:backgroundMark x1="42900" y1="1000" x2="56100" y2="1300"/>
                      </a14:backgroundRemoval>
                    </a14:imgEffect>
                    <a14:imgEffect>
                      <a14:saturation sat="34000"/>
                    </a14:imgEffect>
                    <a14:imgEffect>
                      <a14:brightnessContrast bright="22000" contrast="-34000"/>
                    </a14:imgEffect>
                  </a14:imgLayer>
                </a14:imgProps>
              </a:ext>
              <a:ext uri="{28A0092B-C50C-407E-A947-70E740481C1C}">
                <a14:useLocalDpi xmlns:a14="http://schemas.microsoft.com/office/drawing/2010/main" val="0"/>
              </a:ext>
            </a:extLst>
          </a:blip>
          <a:srcRect/>
          <a:stretch>
            <a:fillRect/>
          </a:stretch>
        </p:blipFill>
        <p:spPr bwMode="auto">
          <a:xfrm>
            <a:off x="9226994" y="3892994"/>
            <a:ext cx="2965006" cy="296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10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2.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B83C4B-2887-4F18-9CD9-753EB1068D87}">
  <ds:schemaRefs>
    <ds:schemaRef ds:uri="http://schemas.microsoft.com/office/2006/metadata/properties"/>
    <ds:schemaRef ds:uri="http://purl.org/dc/dcmitype/"/>
    <ds:schemaRef ds:uri="http://schemas.microsoft.com/office/infopath/2007/PartnerControls"/>
    <ds:schemaRef ds:uri="http://purl.org/dc/elements/1.1/"/>
    <ds:schemaRef ds:uri="5661967f-e2ac-499a-9bcc-291dead05cda"/>
    <ds:schemaRef ds:uri="http://purl.org/dc/terms/"/>
    <ds:schemaRef ds:uri="http://schemas.microsoft.com/office/2006/documentManagement/types"/>
    <ds:schemaRef ds:uri="http://schemas.openxmlformats.org/package/2006/metadata/core-properties"/>
    <ds:schemaRef ds:uri="77645853-307d-4b05-be0b-9da5414d87e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9237</TotalTime>
  <Words>729</Words>
  <Application>Microsoft Macintosh PowerPoint</Application>
  <PresentationFormat>Widescreen</PresentationFormat>
  <Paragraphs>41</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Inter</vt:lpstr>
      <vt:lpstr>Quasimoda Bold</vt:lpstr>
      <vt:lpstr>Inter Light</vt:lpstr>
      <vt:lpstr>Aptos Display</vt:lpstr>
      <vt:lpstr>Calibri</vt:lpstr>
      <vt:lpstr>Arial</vt:lpstr>
      <vt:lpstr>Inter Medium</vt:lpstr>
      <vt:lpstr>Office Theme</vt:lpstr>
      <vt:lpstr>POWER TO THE PEOPLE</vt:lpstr>
      <vt:lpstr>Why do you think education  is recognised as a  universal human right?</vt:lpstr>
      <vt:lpstr>PowerPoint Presentation</vt:lpstr>
      <vt:lpstr>PowerPoint Presentation</vt:lpstr>
      <vt:lpstr>If God allows me to live long enough, I will cause the boy who drives the plough to know more of the scriptures than you!</vt:lpstr>
      <vt:lpstr>PowerPoint Presentation</vt:lpstr>
      <vt:lpstr>PowerPoint Presentation</vt:lpstr>
      <vt:lpstr>For some years now, I have read through the Bible twice a year. If you picture the Bible to be a mighty tree and every word a little branch, I have shaken everyone of these branches because I wanted to know what it was and what it meant.</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2025-02-19T05:28:45Z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