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1"/>
  </p:notesMasterIdLst>
  <p:sldIdLst>
    <p:sldId id="359" r:id="rId5"/>
    <p:sldId id="349" r:id="rId6"/>
    <p:sldId id="350" r:id="rId7"/>
    <p:sldId id="351" r:id="rId8"/>
    <p:sldId id="352" r:id="rId9"/>
    <p:sldId id="353" r:id="rId10"/>
    <p:sldId id="360" r:id="rId11"/>
    <p:sldId id="361" r:id="rId12"/>
    <p:sldId id="281" r:id="rId13"/>
    <p:sldId id="363" r:id="rId14"/>
    <p:sldId id="362" r:id="rId15"/>
    <p:sldId id="270" r:id="rId16"/>
    <p:sldId id="365" r:id="rId17"/>
    <p:sldId id="332" r:id="rId18"/>
    <p:sldId id="329" r:id="rId19"/>
    <p:sldId id="367" r:id="rId20"/>
    <p:sldId id="261" r:id="rId21"/>
    <p:sldId id="366" r:id="rId22"/>
    <p:sldId id="368" r:id="rId23"/>
    <p:sldId id="330" r:id="rId24"/>
    <p:sldId id="369" r:id="rId25"/>
    <p:sldId id="370" r:id="rId26"/>
    <p:sldId id="371" r:id="rId27"/>
    <p:sldId id="259" r:id="rId28"/>
    <p:sldId id="298" r:id="rId29"/>
    <p:sldId id="358" r:id="rId30"/>
  </p:sldIdLst>
  <p:sldSz cx="12192000" cy="6858000"/>
  <p:notesSz cx="6858000" cy="9144000"/>
  <p:embeddedFontLst>
    <p:embeddedFont>
      <p:font typeface="Aptos" panose="020B0004020202020204" pitchFamily="34" charset="0"/>
      <p:regular r:id="rId32"/>
      <p:bold r:id="rId33"/>
      <p:italic r:id="rId34"/>
      <p:boldItalic r:id="rId35"/>
    </p:embeddedFont>
    <p:embeddedFont>
      <p:font typeface="Aptos Display" panose="020B0004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Inter" panose="02000503000000020004" pitchFamily="2" charset="0"/>
      <p:regular r:id="rId44"/>
      <p:bold r:id="rId45"/>
      <p:italic r:id="rId46"/>
      <p:boldItalic r:id="rId47"/>
    </p:embeddedFont>
    <p:embeddedFont>
      <p:font typeface="Inter Light" panose="02000503000000020004" pitchFamily="2" charset="0"/>
      <p:regular r:id="rId48"/>
      <p:italic r:id="rId49"/>
    </p:embeddedFont>
    <p:embeddedFont>
      <p:font typeface="Inter Medium" panose="02000503000000020004" pitchFamily="2" charset="0"/>
      <p:regular r:id="rId50"/>
      <p:italic r:id="rId51"/>
    </p:embeddedFont>
    <p:embeddedFont>
      <p:font typeface="Quasimoda Bold" pitchFamily="2" charset="77"/>
      <p:bold r:id="rId52"/>
    </p:embeddedFont>
    <p:embeddedFont>
      <p:font typeface="Quasimoda Medium" pitchFamily="2" charset="77"/>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2FF"/>
    <a:srgbClr val="6680FF"/>
    <a:srgbClr val="353AC5"/>
    <a:srgbClr val="484F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1975C3-8F9D-FE40-9974-3D7F6A244D1C}" v="47" dt="2025-02-24T00:51:58.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7"/>
    <p:restoredTop sz="94650"/>
  </p:normalViewPr>
  <p:slideViewPr>
    <p:cSldViewPr snapToGrid="0">
      <p:cViewPr>
        <p:scale>
          <a:sx n="108" d="100"/>
          <a:sy n="108" d="100"/>
        </p:scale>
        <p:origin x="880"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DB1975C3-8F9D-FE40-9974-3D7F6A244D1C}"/>
    <pc:docChg chg="undo custSel addSld delSld modSld sldOrd">
      <pc:chgData name="Nate Armsberry" userId="f8fef281-f395-4cac-91a1-46dac0566877" providerId="ADAL" clId="{DB1975C3-8F9D-FE40-9974-3D7F6A244D1C}" dt="2025-02-24T01:23:28.935" v="1561" actId="2696"/>
      <pc:docMkLst>
        <pc:docMk/>
      </pc:docMkLst>
      <pc:sldChg chg="addSp delSp modSp mod ord modNotesTx">
        <pc:chgData name="Nate Armsberry" userId="f8fef281-f395-4cac-91a1-46dac0566877" providerId="ADAL" clId="{DB1975C3-8F9D-FE40-9974-3D7F6A244D1C}" dt="2025-02-24T01:16:49.190" v="1559" actId="1035"/>
        <pc:sldMkLst>
          <pc:docMk/>
          <pc:sldMk cId="344580850" sldId="259"/>
        </pc:sldMkLst>
        <pc:spChg chg="mod">
          <ac:chgData name="Nate Armsberry" userId="f8fef281-f395-4cac-91a1-46dac0566877" providerId="ADAL" clId="{DB1975C3-8F9D-FE40-9974-3D7F6A244D1C}" dt="2025-02-24T01:16:49.190" v="1559" actId="1035"/>
          <ac:spMkLst>
            <pc:docMk/>
            <pc:sldMk cId="344580850" sldId="259"/>
            <ac:spMk id="7" creationId="{ECB3519C-695A-7649-B1C5-D7CE0DDBEC9C}"/>
          </ac:spMkLst>
        </pc:spChg>
        <pc:spChg chg="mod">
          <ac:chgData name="Nate Armsberry" userId="f8fef281-f395-4cac-91a1-46dac0566877" providerId="ADAL" clId="{DB1975C3-8F9D-FE40-9974-3D7F6A244D1C}" dt="2025-02-24T00:50:25.309" v="1365" actId="20577"/>
          <ac:spMkLst>
            <pc:docMk/>
            <pc:sldMk cId="344580850" sldId="259"/>
            <ac:spMk id="8" creationId="{09470801-E1F1-A04A-9203-F41B2C314B42}"/>
          </ac:spMkLst>
        </pc:spChg>
        <pc:picChg chg="del">
          <ac:chgData name="Nate Armsberry" userId="f8fef281-f395-4cac-91a1-46dac0566877" providerId="ADAL" clId="{DB1975C3-8F9D-FE40-9974-3D7F6A244D1C}" dt="2025-02-24T00:51:49.963" v="1372" actId="478"/>
          <ac:picMkLst>
            <pc:docMk/>
            <pc:sldMk cId="344580850" sldId="259"/>
            <ac:picMk id="2" creationId="{91FFBA94-230D-714A-8114-E931EF683EC8}"/>
          </ac:picMkLst>
        </pc:picChg>
        <pc:picChg chg="mod">
          <ac:chgData name="Nate Armsberry" userId="f8fef281-f395-4cac-91a1-46dac0566877" providerId="ADAL" clId="{DB1975C3-8F9D-FE40-9974-3D7F6A244D1C}" dt="2025-02-24T01:16:49.190" v="1559" actId="1035"/>
          <ac:picMkLst>
            <pc:docMk/>
            <pc:sldMk cId="344580850" sldId="259"/>
            <ac:picMk id="6" creationId="{4A25FD94-119A-61C5-5144-2C92AA852E38}"/>
          </ac:picMkLst>
        </pc:picChg>
        <pc:picChg chg="add del mod">
          <ac:chgData name="Nate Armsberry" userId="f8fef281-f395-4cac-91a1-46dac0566877" providerId="ADAL" clId="{DB1975C3-8F9D-FE40-9974-3D7F6A244D1C}" dt="2025-02-24T00:49:47.581" v="1319" actId="478"/>
          <ac:picMkLst>
            <pc:docMk/>
            <pc:sldMk cId="344580850" sldId="259"/>
            <ac:picMk id="9" creationId="{A6F760D5-10C7-7B4F-8996-3A076069B9DA}"/>
          </ac:picMkLst>
        </pc:picChg>
        <pc:picChg chg="add mod">
          <ac:chgData name="Nate Armsberry" userId="f8fef281-f395-4cac-91a1-46dac0566877" providerId="ADAL" clId="{DB1975C3-8F9D-FE40-9974-3D7F6A244D1C}" dt="2025-02-24T00:51:58.598" v="1374" actId="1076"/>
          <ac:picMkLst>
            <pc:docMk/>
            <pc:sldMk cId="344580850" sldId="259"/>
            <ac:picMk id="5122" creationId="{B0C36532-8909-954F-8070-1A58E1C7C629}"/>
          </ac:picMkLst>
        </pc:picChg>
      </pc:sldChg>
      <pc:sldChg chg="addSp delSp modSp mod ord">
        <pc:chgData name="Nate Armsberry" userId="f8fef281-f395-4cac-91a1-46dac0566877" providerId="ADAL" clId="{DB1975C3-8F9D-FE40-9974-3D7F6A244D1C}" dt="2025-02-24T00:27:45.512" v="791" actId="1035"/>
        <pc:sldMkLst>
          <pc:docMk/>
          <pc:sldMk cId="56837992" sldId="261"/>
        </pc:sldMkLst>
        <pc:picChg chg="add mod">
          <ac:chgData name="Nate Armsberry" userId="f8fef281-f395-4cac-91a1-46dac0566877" providerId="ADAL" clId="{DB1975C3-8F9D-FE40-9974-3D7F6A244D1C}" dt="2025-02-24T00:27:45.512" v="791" actId="1035"/>
          <ac:picMkLst>
            <pc:docMk/>
            <pc:sldMk cId="56837992" sldId="261"/>
            <ac:picMk id="3" creationId="{4CF45935-6648-CF4C-95D1-903119638BE1}"/>
          </ac:picMkLst>
        </pc:picChg>
        <pc:picChg chg="mod">
          <ac:chgData name="Nate Armsberry" userId="f8fef281-f395-4cac-91a1-46dac0566877" providerId="ADAL" clId="{DB1975C3-8F9D-FE40-9974-3D7F6A244D1C}" dt="2025-02-24T00:27:45.512" v="791" actId="1035"/>
          <ac:picMkLst>
            <pc:docMk/>
            <pc:sldMk cId="56837992" sldId="261"/>
            <ac:picMk id="6" creationId="{4A25FD94-119A-61C5-5144-2C92AA852E38}"/>
          </ac:picMkLst>
        </pc:picChg>
        <pc:picChg chg="del mod">
          <ac:chgData name="Nate Armsberry" userId="f8fef281-f395-4cac-91a1-46dac0566877" providerId="ADAL" clId="{DB1975C3-8F9D-FE40-9974-3D7F6A244D1C}" dt="2025-02-24T00:26:59.567" v="775" actId="478"/>
          <ac:picMkLst>
            <pc:docMk/>
            <pc:sldMk cId="56837992" sldId="261"/>
            <ac:picMk id="8" creationId="{32BC31E3-8A65-1A4E-A582-E7B2455536DD}"/>
          </ac:picMkLst>
        </pc:picChg>
        <pc:picChg chg="del">
          <ac:chgData name="Nate Armsberry" userId="f8fef281-f395-4cac-91a1-46dac0566877" providerId="ADAL" clId="{DB1975C3-8F9D-FE40-9974-3D7F6A244D1C}" dt="2025-02-24T00:27:00.734" v="776" actId="478"/>
          <ac:picMkLst>
            <pc:docMk/>
            <pc:sldMk cId="56837992" sldId="261"/>
            <ac:picMk id="18" creationId="{82420B50-025C-3A49-B2DE-A6B0D947AA03}"/>
          </ac:picMkLst>
        </pc:picChg>
      </pc:sldChg>
      <pc:sldChg chg="del">
        <pc:chgData name="Nate Armsberry" userId="f8fef281-f395-4cac-91a1-46dac0566877" providerId="ADAL" clId="{DB1975C3-8F9D-FE40-9974-3D7F6A244D1C}" dt="2025-02-24T01:23:27.155" v="1560" actId="2696"/>
        <pc:sldMkLst>
          <pc:docMk/>
          <pc:sldMk cId="3538741190" sldId="263"/>
        </pc:sldMkLst>
      </pc:sldChg>
      <pc:sldChg chg="addSp delSp modSp mod ord setBg">
        <pc:chgData name="Nate Armsberry" userId="f8fef281-f395-4cac-91a1-46dac0566877" providerId="ADAL" clId="{DB1975C3-8F9D-FE40-9974-3D7F6A244D1C}" dt="2025-02-24T00:19:16.288" v="634" actId="29295"/>
        <pc:sldMkLst>
          <pc:docMk/>
          <pc:sldMk cId="3079141527" sldId="270"/>
        </pc:sldMkLst>
        <pc:spChg chg="del">
          <ac:chgData name="Nate Armsberry" userId="f8fef281-f395-4cac-91a1-46dac0566877" providerId="ADAL" clId="{DB1975C3-8F9D-FE40-9974-3D7F6A244D1C}" dt="2025-02-24T00:09:08.451" v="436" actId="478"/>
          <ac:spMkLst>
            <pc:docMk/>
            <pc:sldMk cId="3079141527" sldId="270"/>
            <ac:spMk id="5" creationId="{F60BB059-D3CB-0E43-BA34-9A726A1E61F4}"/>
          </ac:spMkLst>
        </pc:spChg>
        <pc:spChg chg="del">
          <ac:chgData name="Nate Armsberry" userId="f8fef281-f395-4cac-91a1-46dac0566877" providerId="ADAL" clId="{DB1975C3-8F9D-FE40-9974-3D7F6A244D1C}" dt="2025-02-24T00:09:12.791" v="437" actId="478"/>
          <ac:spMkLst>
            <pc:docMk/>
            <pc:sldMk cId="3079141527" sldId="270"/>
            <ac:spMk id="6" creationId="{61B952F4-8C1D-BC46-8559-9989E90CDB52}"/>
          </ac:spMkLst>
        </pc:spChg>
        <pc:spChg chg="add del">
          <ac:chgData name="Nate Armsberry" userId="f8fef281-f395-4cac-91a1-46dac0566877" providerId="ADAL" clId="{DB1975C3-8F9D-FE40-9974-3D7F6A244D1C}" dt="2025-02-24T00:08:34.909" v="434" actId="478"/>
          <ac:spMkLst>
            <pc:docMk/>
            <pc:sldMk cId="3079141527" sldId="270"/>
            <ac:spMk id="11" creationId="{D8DEC9D7-F016-7840-933D-050AD4E91529}"/>
          </ac:spMkLst>
        </pc:spChg>
        <pc:spChg chg="add del mod">
          <ac:chgData name="Nate Armsberry" userId="f8fef281-f395-4cac-91a1-46dac0566877" providerId="ADAL" clId="{DB1975C3-8F9D-FE40-9974-3D7F6A244D1C}" dt="2025-02-24T00:17:34.455" v="544" actId="478"/>
          <ac:spMkLst>
            <pc:docMk/>
            <pc:sldMk cId="3079141527" sldId="270"/>
            <ac:spMk id="14" creationId="{A24CD41B-AF8F-BE46-8010-55720A9C43E2}"/>
          </ac:spMkLst>
        </pc:spChg>
        <pc:spChg chg="add del mod">
          <ac:chgData name="Nate Armsberry" userId="f8fef281-f395-4cac-91a1-46dac0566877" providerId="ADAL" clId="{DB1975C3-8F9D-FE40-9974-3D7F6A244D1C}" dt="2025-02-24T00:18:45.723" v="601" actId="478"/>
          <ac:spMkLst>
            <pc:docMk/>
            <pc:sldMk cId="3079141527" sldId="270"/>
            <ac:spMk id="15" creationId="{E6B4D2B9-9BF6-A348-B401-6AC97DF757D2}"/>
          </ac:spMkLst>
        </pc:spChg>
        <pc:spChg chg="add mod">
          <ac:chgData name="Nate Armsberry" userId="f8fef281-f395-4cac-91a1-46dac0566877" providerId="ADAL" clId="{DB1975C3-8F9D-FE40-9974-3D7F6A244D1C}" dt="2025-02-24T00:18:46.661" v="602"/>
          <ac:spMkLst>
            <pc:docMk/>
            <pc:sldMk cId="3079141527" sldId="270"/>
            <ac:spMk id="16" creationId="{6F4755A1-DC5D-7A41-8FC3-12E066D00F4E}"/>
          </ac:spMkLst>
        </pc:spChg>
        <pc:picChg chg="add del mod">
          <ac:chgData name="Nate Armsberry" userId="f8fef281-f395-4cac-91a1-46dac0566877" providerId="ADAL" clId="{DB1975C3-8F9D-FE40-9974-3D7F6A244D1C}" dt="2025-02-24T00:14:02.627" v="502" actId="478"/>
          <ac:picMkLst>
            <pc:docMk/>
            <pc:sldMk cId="3079141527" sldId="270"/>
            <ac:picMk id="3" creationId="{11664E38-8EDC-484A-A08A-3E45E2579A7D}"/>
          </ac:picMkLst>
        </pc:picChg>
        <pc:picChg chg="add del mod">
          <ac:chgData name="Nate Armsberry" userId="f8fef281-f395-4cac-91a1-46dac0566877" providerId="ADAL" clId="{DB1975C3-8F9D-FE40-9974-3D7F6A244D1C}" dt="2025-02-24T00:14:35.920" v="509" actId="478"/>
          <ac:picMkLst>
            <pc:docMk/>
            <pc:sldMk cId="3079141527" sldId="270"/>
            <ac:picMk id="7" creationId="{435F9119-617C-8549-B2E7-2966657EC4A0}"/>
          </ac:picMkLst>
        </pc:picChg>
        <pc:picChg chg="mod">
          <ac:chgData name="Nate Armsberry" userId="f8fef281-f395-4cac-91a1-46dac0566877" providerId="ADAL" clId="{DB1975C3-8F9D-FE40-9974-3D7F6A244D1C}" dt="2025-02-24T00:19:16.288" v="634" actId="29295"/>
          <ac:picMkLst>
            <pc:docMk/>
            <pc:sldMk cId="3079141527" sldId="270"/>
            <ac:picMk id="8" creationId="{F40A7CDF-E0E5-5D43-808D-E7E2D10EA307}"/>
          </ac:picMkLst>
        </pc:picChg>
        <pc:picChg chg="add del mod">
          <ac:chgData name="Nate Armsberry" userId="f8fef281-f395-4cac-91a1-46dac0566877" providerId="ADAL" clId="{DB1975C3-8F9D-FE40-9974-3D7F6A244D1C}" dt="2025-02-24T00:13:49.699" v="500" actId="478"/>
          <ac:picMkLst>
            <pc:docMk/>
            <pc:sldMk cId="3079141527" sldId="270"/>
            <ac:picMk id="10" creationId="{8007621F-5072-BC4E-9570-BAFDD629E002}"/>
          </ac:picMkLst>
        </pc:picChg>
        <pc:picChg chg="del">
          <ac:chgData name="Nate Armsberry" userId="f8fef281-f395-4cac-91a1-46dac0566877" providerId="ADAL" clId="{DB1975C3-8F9D-FE40-9974-3D7F6A244D1C}" dt="2025-02-23T23:59:34.004" v="425" actId="478"/>
          <ac:picMkLst>
            <pc:docMk/>
            <pc:sldMk cId="3079141527" sldId="270"/>
            <ac:picMk id="1026" creationId="{35385326-6CCC-6147-A737-3D427066BED1}"/>
          </ac:picMkLst>
        </pc:picChg>
        <pc:picChg chg="add mod">
          <ac:chgData name="Nate Armsberry" userId="f8fef281-f395-4cac-91a1-46dac0566877" providerId="ADAL" clId="{DB1975C3-8F9D-FE40-9974-3D7F6A244D1C}" dt="2025-02-24T00:14:40.371" v="510" actId="1076"/>
          <ac:picMkLst>
            <pc:docMk/>
            <pc:sldMk cId="3079141527" sldId="270"/>
            <ac:picMk id="1028" creationId="{EF20AB0E-80A8-3147-86D1-CAA773AD6AEC}"/>
          </ac:picMkLst>
        </pc:picChg>
      </pc:sldChg>
      <pc:sldChg chg="del">
        <pc:chgData name="Nate Armsberry" userId="f8fef281-f395-4cac-91a1-46dac0566877" providerId="ADAL" clId="{DB1975C3-8F9D-FE40-9974-3D7F6A244D1C}" dt="2025-02-24T01:23:27.155" v="1560" actId="2696"/>
        <pc:sldMkLst>
          <pc:docMk/>
          <pc:sldMk cId="1437139007" sldId="275"/>
        </pc:sldMkLst>
      </pc:sldChg>
      <pc:sldChg chg="del">
        <pc:chgData name="Nate Armsberry" userId="f8fef281-f395-4cac-91a1-46dac0566877" providerId="ADAL" clId="{DB1975C3-8F9D-FE40-9974-3D7F6A244D1C}" dt="2025-02-24T01:23:27.155" v="1560" actId="2696"/>
        <pc:sldMkLst>
          <pc:docMk/>
          <pc:sldMk cId="352852625" sldId="279"/>
        </pc:sldMkLst>
      </pc:sldChg>
      <pc:sldChg chg="modSp mod ord">
        <pc:chgData name="Nate Armsberry" userId="f8fef281-f395-4cac-91a1-46dac0566877" providerId="ADAL" clId="{DB1975C3-8F9D-FE40-9974-3D7F6A244D1C}" dt="2025-02-23T23:59:04.621" v="398" actId="6549"/>
        <pc:sldMkLst>
          <pc:docMk/>
          <pc:sldMk cId="1527028114" sldId="281"/>
        </pc:sldMkLst>
        <pc:spChg chg="mod">
          <ac:chgData name="Nate Armsberry" userId="f8fef281-f395-4cac-91a1-46dac0566877" providerId="ADAL" clId="{DB1975C3-8F9D-FE40-9974-3D7F6A244D1C}" dt="2025-02-23T23:59:04.621" v="398" actId="6549"/>
          <ac:spMkLst>
            <pc:docMk/>
            <pc:sldMk cId="1527028114" sldId="281"/>
            <ac:spMk id="3" creationId="{70FB803F-B376-22DE-710F-147422FF045C}"/>
          </ac:spMkLst>
        </pc:spChg>
        <pc:spChg chg="mod">
          <ac:chgData name="Nate Armsberry" userId="f8fef281-f395-4cac-91a1-46dac0566877" providerId="ADAL" clId="{DB1975C3-8F9D-FE40-9974-3D7F6A244D1C}" dt="2025-02-23T23:58:27.047" v="374" actId="1035"/>
          <ac:spMkLst>
            <pc:docMk/>
            <pc:sldMk cId="1527028114" sldId="281"/>
            <ac:spMk id="5" creationId="{20366CD3-EA7F-EE4C-81E5-42EFB7A25678}"/>
          </ac:spMkLst>
        </pc:spChg>
      </pc:sldChg>
      <pc:sldChg chg="del">
        <pc:chgData name="Nate Armsberry" userId="f8fef281-f395-4cac-91a1-46dac0566877" providerId="ADAL" clId="{DB1975C3-8F9D-FE40-9974-3D7F6A244D1C}" dt="2025-02-24T01:23:28.935" v="1561" actId="2696"/>
        <pc:sldMkLst>
          <pc:docMk/>
          <pc:sldMk cId="2623468426" sldId="314"/>
        </pc:sldMkLst>
      </pc:sldChg>
      <pc:sldChg chg="del">
        <pc:chgData name="Nate Armsberry" userId="f8fef281-f395-4cac-91a1-46dac0566877" providerId="ADAL" clId="{DB1975C3-8F9D-FE40-9974-3D7F6A244D1C}" dt="2025-02-23T23:38:01.969" v="3" actId="2696"/>
        <pc:sldMkLst>
          <pc:docMk/>
          <pc:sldMk cId="1063072475" sldId="316"/>
        </pc:sldMkLst>
      </pc:sldChg>
      <pc:sldChg chg="modSp mod ord">
        <pc:chgData name="Nate Armsberry" userId="f8fef281-f395-4cac-91a1-46dac0566877" providerId="ADAL" clId="{DB1975C3-8F9D-FE40-9974-3D7F6A244D1C}" dt="2025-02-24T00:28:17.181" v="798" actId="207"/>
        <pc:sldMkLst>
          <pc:docMk/>
          <pc:sldMk cId="684135696" sldId="329"/>
        </pc:sldMkLst>
        <pc:spChg chg="mod">
          <ac:chgData name="Nate Armsberry" userId="f8fef281-f395-4cac-91a1-46dac0566877" providerId="ADAL" clId="{DB1975C3-8F9D-FE40-9974-3D7F6A244D1C}" dt="2025-02-24T00:28:17.181" v="798" actId="207"/>
          <ac:spMkLst>
            <pc:docMk/>
            <pc:sldMk cId="684135696" sldId="329"/>
            <ac:spMk id="3" creationId="{70FB803F-B376-22DE-710F-147422FF045C}"/>
          </ac:spMkLst>
        </pc:spChg>
      </pc:sldChg>
      <pc:sldChg chg="modSp mod ord modNotesTx">
        <pc:chgData name="Nate Armsberry" userId="f8fef281-f395-4cac-91a1-46dac0566877" providerId="ADAL" clId="{DB1975C3-8F9D-FE40-9974-3D7F6A244D1C}" dt="2025-02-24T00:56:21.420" v="1482" actId="20577"/>
        <pc:sldMkLst>
          <pc:docMk/>
          <pc:sldMk cId="3208037075" sldId="330"/>
        </pc:sldMkLst>
        <pc:spChg chg="mod">
          <ac:chgData name="Nate Armsberry" userId="f8fef281-f395-4cac-91a1-46dac0566877" providerId="ADAL" clId="{DB1975C3-8F9D-FE40-9974-3D7F6A244D1C}" dt="2025-02-24T00:56:05.280" v="1479" actId="1076"/>
          <ac:spMkLst>
            <pc:docMk/>
            <pc:sldMk cId="3208037075" sldId="330"/>
            <ac:spMk id="3" creationId="{70FB803F-B376-22DE-710F-147422FF045C}"/>
          </ac:spMkLst>
        </pc:spChg>
        <pc:spChg chg="mod">
          <ac:chgData name="Nate Armsberry" userId="f8fef281-f395-4cac-91a1-46dac0566877" providerId="ADAL" clId="{DB1975C3-8F9D-FE40-9974-3D7F6A244D1C}" dt="2025-02-24T00:54:45.745" v="1395" actId="20577"/>
          <ac:spMkLst>
            <pc:docMk/>
            <pc:sldMk cId="3208037075" sldId="330"/>
            <ac:spMk id="7" creationId="{843CD8F0-31F4-8298-8548-834806D18F6F}"/>
          </ac:spMkLst>
        </pc:spChg>
      </pc:sldChg>
      <pc:sldChg chg="del">
        <pc:chgData name="Nate Armsberry" userId="f8fef281-f395-4cac-91a1-46dac0566877" providerId="ADAL" clId="{DB1975C3-8F9D-FE40-9974-3D7F6A244D1C}" dt="2025-02-24T01:23:27.155" v="1560" actId="2696"/>
        <pc:sldMkLst>
          <pc:docMk/>
          <pc:sldMk cId="3175599261" sldId="331"/>
        </pc:sldMkLst>
      </pc:sldChg>
      <pc:sldChg chg="addSp delSp modSp mod">
        <pc:chgData name="Nate Armsberry" userId="f8fef281-f395-4cac-91a1-46dac0566877" providerId="ADAL" clId="{DB1975C3-8F9D-FE40-9974-3D7F6A244D1C}" dt="2025-02-24T00:21:40.412" v="689"/>
        <pc:sldMkLst>
          <pc:docMk/>
          <pc:sldMk cId="1160570302" sldId="332"/>
        </pc:sldMkLst>
        <pc:spChg chg="mod">
          <ac:chgData name="Nate Armsberry" userId="f8fef281-f395-4cac-91a1-46dac0566877" providerId="ADAL" clId="{DB1975C3-8F9D-FE40-9974-3D7F6A244D1C}" dt="2025-02-24T00:21:17.502" v="688" actId="6549"/>
          <ac:spMkLst>
            <pc:docMk/>
            <pc:sldMk cId="1160570302" sldId="332"/>
            <ac:spMk id="4" creationId="{A2776969-A803-A446-AA24-A4D0C4EEA357}"/>
          </ac:spMkLst>
        </pc:spChg>
        <pc:picChg chg="add mod">
          <ac:chgData name="Nate Armsberry" userId="f8fef281-f395-4cac-91a1-46dac0566877" providerId="ADAL" clId="{DB1975C3-8F9D-FE40-9974-3D7F6A244D1C}" dt="2025-02-24T00:21:40.412" v="689"/>
          <ac:picMkLst>
            <pc:docMk/>
            <pc:sldMk cId="1160570302" sldId="332"/>
            <ac:picMk id="2" creationId="{7CD5B512-158C-914B-9CEE-703B877CAA3D}"/>
          </ac:picMkLst>
        </pc:picChg>
        <pc:picChg chg="del">
          <ac:chgData name="Nate Armsberry" userId="f8fef281-f395-4cac-91a1-46dac0566877" providerId="ADAL" clId="{DB1975C3-8F9D-FE40-9974-3D7F6A244D1C}" dt="2025-02-24T00:21:00.576" v="641" actId="478"/>
          <ac:picMkLst>
            <pc:docMk/>
            <pc:sldMk cId="1160570302" sldId="332"/>
            <ac:picMk id="14" creationId="{21AC413D-014D-0F4C-8343-6BB56016A1A7}"/>
          </ac:picMkLst>
        </pc:picChg>
      </pc:sldChg>
      <pc:sldChg chg="del">
        <pc:chgData name="Nate Armsberry" userId="f8fef281-f395-4cac-91a1-46dac0566877" providerId="ADAL" clId="{DB1975C3-8F9D-FE40-9974-3D7F6A244D1C}" dt="2025-02-24T01:23:27.155" v="1560" actId="2696"/>
        <pc:sldMkLst>
          <pc:docMk/>
          <pc:sldMk cId="1102048258" sldId="347"/>
        </pc:sldMkLst>
      </pc:sldChg>
      <pc:sldChg chg="del">
        <pc:chgData name="Nate Armsberry" userId="f8fef281-f395-4cac-91a1-46dac0566877" providerId="ADAL" clId="{DB1975C3-8F9D-FE40-9974-3D7F6A244D1C}" dt="2025-02-24T01:23:27.155" v="1560" actId="2696"/>
        <pc:sldMkLst>
          <pc:docMk/>
          <pc:sldMk cId="3066377405" sldId="348"/>
        </pc:sldMkLst>
      </pc:sldChg>
      <pc:sldChg chg="ord">
        <pc:chgData name="Nate Armsberry" userId="f8fef281-f395-4cac-91a1-46dac0566877" providerId="ADAL" clId="{DB1975C3-8F9D-FE40-9974-3D7F6A244D1C}" dt="2025-02-23T23:47:44.499" v="7" actId="20578"/>
        <pc:sldMkLst>
          <pc:docMk/>
          <pc:sldMk cId="550802466" sldId="349"/>
        </pc:sldMkLst>
      </pc:sldChg>
      <pc:sldChg chg="ord">
        <pc:chgData name="Nate Armsberry" userId="f8fef281-f395-4cac-91a1-46dac0566877" providerId="ADAL" clId="{DB1975C3-8F9D-FE40-9974-3D7F6A244D1C}" dt="2025-02-23T23:47:44.499" v="7" actId="20578"/>
        <pc:sldMkLst>
          <pc:docMk/>
          <pc:sldMk cId="1098321169" sldId="350"/>
        </pc:sldMkLst>
      </pc:sldChg>
      <pc:sldChg chg="ord">
        <pc:chgData name="Nate Armsberry" userId="f8fef281-f395-4cac-91a1-46dac0566877" providerId="ADAL" clId="{DB1975C3-8F9D-FE40-9974-3D7F6A244D1C}" dt="2025-02-23T23:47:44.499" v="7" actId="20578"/>
        <pc:sldMkLst>
          <pc:docMk/>
          <pc:sldMk cId="2064388707" sldId="351"/>
        </pc:sldMkLst>
      </pc:sldChg>
      <pc:sldChg chg="ord">
        <pc:chgData name="Nate Armsberry" userId="f8fef281-f395-4cac-91a1-46dac0566877" providerId="ADAL" clId="{DB1975C3-8F9D-FE40-9974-3D7F6A244D1C}" dt="2025-02-23T23:47:44.499" v="7" actId="20578"/>
        <pc:sldMkLst>
          <pc:docMk/>
          <pc:sldMk cId="1612349926" sldId="352"/>
        </pc:sldMkLst>
      </pc:sldChg>
      <pc:sldChg chg="modSp mod ord modNotesTx">
        <pc:chgData name="Nate Armsberry" userId="f8fef281-f395-4cac-91a1-46dac0566877" providerId="ADAL" clId="{DB1975C3-8F9D-FE40-9974-3D7F6A244D1C}" dt="2025-02-23T23:48:16.472" v="14" actId="20577"/>
        <pc:sldMkLst>
          <pc:docMk/>
          <pc:sldMk cId="3358477346" sldId="353"/>
        </pc:sldMkLst>
        <pc:spChg chg="mod">
          <ac:chgData name="Nate Armsberry" userId="f8fef281-f395-4cac-91a1-46dac0566877" providerId="ADAL" clId="{DB1975C3-8F9D-FE40-9974-3D7F6A244D1C}" dt="2025-02-23T23:48:16.472" v="14" actId="20577"/>
          <ac:spMkLst>
            <pc:docMk/>
            <pc:sldMk cId="3358477346" sldId="353"/>
            <ac:spMk id="10" creationId="{47A65DAF-5403-7BF1-DDC8-E5DC1860A8DD}"/>
          </ac:spMkLst>
        </pc:spChg>
      </pc:sldChg>
      <pc:sldChg chg="add ord">
        <pc:chgData name="Nate Armsberry" userId="f8fef281-f395-4cac-91a1-46dac0566877" providerId="ADAL" clId="{DB1975C3-8F9D-FE40-9974-3D7F6A244D1C}" dt="2025-02-23T23:47:44.499" v="7" actId="20578"/>
        <pc:sldMkLst>
          <pc:docMk/>
          <pc:sldMk cId="633782933" sldId="359"/>
        </pc:sldMkLst>
      </pc:sldChg>
      <pc:sldChg chg="add del setBg">
        <pc:chgData name="Nate Armsberry" userId="f8fef281-f395-4cac-91a1-46dac0566877" providerId="ADAL" clId="{DB1975C3-8F9D-FE40-9974-3D7F6A244D1C}" dt="2025-02-23T23:37:59.673" v="1"/>
        <pc:sldMkLst>
          <pc:docMk/>
          <pc:sldMk cId="3641004264" sldId="359"/>
        </pc:sldMkLst>
      </pc:sldChg>
      <pc:sldChg chg="modSp add mod">
        <pc:chgData name="Nate Armsberry" userId="f8fef281-f395-4cac-91a1-46dac0566877" providerId="ADAL" clId="{DB1975C3-8F9D-FE40-9974-3D7F6A244D1C}" dt="2025-02-23T23:48:27.438" v="17" actId="20577"/>
        <pc:sldMkLst>
          <pc:docMk/>
          <pc:sldMk cId="3190857740" sldId="360"/>
        </pc:sldMkLst>
        <pc:spChg chg="mod">
          <ac:chgData name="Nate Armsberry" userId="f8fef281-f395-4cac-91a1-46dac0566877" providerId="ADAL" clId="{DB1975C3-8F9D-FE40-9974-3D7F6A244D1C}" dt="2025-02-23T23:48:27.438" v="17" actId="20577"/>
          <ac:spMkLst>
            <pc:docMk/>
            <pc:sldMk cId="3190857740" sldId="360"/>
            <ac:spMk id="10" creationId="{47A65DAF-5403-7BF1-DDC8-E5DC1860A8DD}"/>
          </ac:spMkLst>
        </pc:spChg>
      </pc:sldChg>
      <pc:sldChg chg="modSp add mod">
        <pc:chgData name="Nate Armsberry" userId="f8fef281-f395-4cac-91a1-46dac0566877" providerId="ADAL" clId="{DB1975C3-8F9D-FE40-9974-3D7F6A244D1C}" dt="2025-02-23T23:48:38.239" v="20" actId="20577"/>
        <pc:sldMkLst>
          <pc:docMk/>
          <pc:sldMk cId="2981719952" sldId="361"/>
        </pc:sldMkLst>
        <pc:spChg chg="mod">
          <ac:chgData name="Nate Armsberry" userId="f8fef281-f395-4cac-91a1-46dac0566877" providerId="ADAL" clId="{DB1975C3-8F9D-FE40-9974-3D7F6A244D1C}" dt="2025-02-23T23:48:38.239" v="20" actId="20577"/>
          <ac:spMkLst>
            <pc:docMk/>
            <pc:sldMk cId="2981719952" sldId="361"/>
            <ac:spMk id="10" creationId="{47A65DAF-5403-7BF1-DDC8-E5DC1860A8DD}"/>
          </ac:spMkLst>
        </pc:spChg>
      </pc:sldChg>
      <pc:sldChg chg="modSp add mod">
        <pc:chgData name="Nate Armsberry" userId="f8fef281-f395-4cac-91a1-46dac0566877" providerId="ADAL" clId="{DB1975C3-8F9D-FE40-9974-3D7F6A244D1C}" dt="2025-02-23T23:59:22.182" v="423" actId="14100"/>
        <pc:sldMkLst>
          <pc:docMk/>
          <pc:sldMk cId="2070355599" sldId="362"/>
        </pc:sldMkLst>
        <pc:spChg chg="mod">
          <ac:chgData name="Nate Armsberry" userId="f8fef281-f395-4cac-91a1-46dac0566877" providerId="ADAL" clId="{DB1975C3-8F9D-FE40-9974-3D7F6A244D1C}" dt="2025-02-23T23:59:22.182" v="423" actId="14100"/>
          <ac:spMkLst>
            <pc:docMk/>
            <pc:sldMk cId="2070355599" sldId="362"/>
            <ac:spMk id="3" creationId="{70FB803F-B376-22DE-710F-147422FF045C}"/>
          </ac:spMkLst>
        </pc:spChg>
      </pc:sldChg>
      <pc:sldChg chg="modSp add mod">
        <pc:chgData name="Nate Armsberry" userId="f8fef281-f395-4cac-91a1-46dac0566877" providerId="ADAL" clId="{DB1975C3-8F9D-FE40-9974-3D7F6A244D1C}" dt="2025-02-23T23:59:10.135" v="410" actId="20577"/>
        <pc:sldMkLst>
          <pc:docMk/>
          <pc:sldMk cId="3185458970" sldId="363"/>
        </pc:sldMkLst>
        <pc:spChg chg="mod">
          <ac:chgData name="Nate Armsberry" userId="f8fef281-f395-4cac-91a1-46dac0566877" providerId="ADAL" clId="{DB1975C3-8F9D-FE40-9974-3D7F6A244D1C}" dt="2025-02-23T23:59:10.135" v="410" actId="20577"/>
          <ac:spMkLst>
            <pc:docMk/>
            <pc:sldMk cId="3185458970" sldId="363"/>
            <ac:spMk id="3" creationId="{70FB803F-B376-22DE-710F-147422FF045C}"/>
          </ac:spMkLst>
        </pc:spChg>
      </pc:sldChg>
      <pc:sldChg chg="addSp delSp modSp add del mod">
        <pc:chgData name="Nate Armsberry" userId="f8fef281-f395-4cac-91a1-46dac0566877" providerId="ADAL" clId="{DB1975C3-8F9D-FE40-9974-3D7F6A244D1C}" dt="2025-02-24T00:15:14.303" v="518" actId="2696"/>
        <pc:sldMkLst>
          <pc:docMk/>
          <pc:sldMk cId="1048962065" sldId="364"/>
        </pc:sldMkLst>
        <pc:spChg chg="add mod">
          <ac:chgData name="Nate Armsberry" userId="f8fef281-f395-4cac-91a1-46dac0566877" providerId="ADAL" clId="{DB1975C3-8F9D-FE40-9974-3D7F6A244D1C}" dt="2025-02-24T00:12:22.591" v="499"/>
          <ac:spMkLst>
            <pc:docMk/>
            <pc:sldMk cId="1048962065" sldId="364"/>
            <ac:spMk id="6" creationId="{6A045036-694F-3648-A1F4-7EC37724C70D}"/>
          </ac:spMkLst>
        </pc:spChg>
        <pc:picChg chg="del">
          <ac:chgData name="Nate Armsberry" userId="f8fef281-f395-4cac-91a1-46dac0566877" providerId="ADAL" clId="{DB1975C3-8F9D-FE40-9974-3D7F6A244D1C}" dt="2025-02-24T00:12:08.683" v="497" actId="478"/>
          <ac:picMkLst>
            <pc:docMk/>
            <pc:sldMk cId="1048962065" sldId="364"/>
            <ac:picMk id="3" creationId="{11664E38-8EDC-484A-A08A-3E45E2579A7D}"/>
          </ac:picMkLst>
        </pc:picChg>
        <pc:picChg chg="del">
          <ac:chgData name="Nate Armsberry" userId="f8fef281-f395-4cac-91a1-46dac0566877" providerId="ADAL" clId="{DB1975C3-8F9D-FE40-9974-3D7F6A244D1C}" dt="2025-02-24T00:12:07.185" v="496" actId="478"/>
          <ac:picMkLst>
            <pc:docMk/>
            <pc:sldMk cId="1048962065" sldId="364"/>
            <ac:picMk id="7" creationId="{435F9119-617C-8549-B2E7-2966657EC4A0}"/>
          </ac:picMkLst>
        </pc:picChg>
        <pc:picChg chg="mod">
          <ac:chgData name="Nate Armsberry" userId="f8fef281-f395-4cac-91a1-46dac0566877" providerId="ADAL" clId="{DB1975C3-8F9D-FE40-9974-3D7F6A244D1C}" dt="2025-02-24T00:14:28.105" v="508" actId="732"/>
          <ac:picMkLst>
            <pc:docMk/>
            <pc:sldMk cId="1048962065" sldId="364"/>
            <ac:picMk id="10" creationId="{8007621F-5072-BC4E-9570-BAFDD629E002}"/>
          </ac:picMkLst>
        </pc:picChg>
      </pc:sldChg>
      <pc:sldChg chg="addSp delSp modSp add mod">
        <pc:chgData name="Nate Armsberry" userId="f8fef281-f395-4cac-91a1-46dac0566877" providerId="ADAL" clId="{DB1975C3-8F9D-FE40-9974-3D7F6A244D1C}" dt="2025-02-24T00:19:22.843" v="636"/>
        <pc:sldMkLst>
          <pc:docMk/>
          <pc:sldMk cId="1091610513" sldId="365"/>
        </pc:sldMkLst>
        <pc:spChg chg="add del">
          <ac:chgData name="Nate Armsberry" userId="f8fef281-f395-4cac-91a1-46dac0566877" providerId="ADAL" clId="{DB1975C3-8F9D-FE40-9974-3D7F6A244D1C}" dt="2025-02-24T00:16:35.843" v="527" actId="22"/>
          <ac:spMkLst>
            <pc:docMk/>
            <pc:sldMk cId="1091610513" sldId="365"/>
            <ac:spMk id="6" creationId="{A8E9477D-94EA-2941-9BA5-7C04E11625A9}"/>
          </ac:spMkLst>
        </pc:spChg>
        <pc:spChg chg="add del mod">
          <ac:chgData name="Nate Armsberry" userId="f8fef281-f395-4cac-91a1-46dac0566877" providerId="ADAL" clId="{DB1975C3-8F9D-FE40-9974-3D7F6A244D1C}" dt="2025-02-24T00:18:06.647" v="571" actId="478"/>
          <ac:spMkLst>
            <pc:docMk/>
            <pc:sldMk cId="1091610513" sldId="365"/>
            <ac:spMk id="7" creationId="{840B23CE-82D4-0B46-8E99-AE56B099AF75}"/>
          </ac:spMkLst>
        </pc:spChg>
        <pc:spChg chg="add mod">
          <ac:chgData name="Nate Armsberry" userId="f8fef281-f395-4cac-91a1-46dac0566877" providerId="ADAL" clId="{DB1975C3-8F9D-FE40-9974-3D7F6A244D1C}" dt="2025-02-24T00:18:38.589" v="600" actId="20577"/>
          <ac:spMkLst>
            <pc:docMk/>
            <pc:sldMk cId="1091610513" sldId="365"/>
            <ac:spMk id="9" creationId="{872E66AD-BA33-A148-80EB-CFFB50F4BD89}"/>
          </ac:spMkLst>
        </pc:spChg>
        <pc:picChg chg="add mod">
          <ac:chgData name="Nate Armsberry" userId="f8fef281-f395-4cac-91a1-46dac0566877" providerId="ADAL" clId="{DB1975C3-8F9D-FE40-9974-3D7F6A244D1C}" dt="2025-02-24T00:16:28.093" v="525" actId="1037"/>
          <ac:picMkLst>
            <pc:docMk/>
            <pc:sldMk cId="1091610513" sldId="365"/>
            <ac:picMk id="4" creationId="{C79A4B85-A62B-DD49-AC75-158FC4D52C29}"/>
          </ac:picMkLst>
        </pc:picChg>
        <pc:picChg chg="del">
          <ac:chgData name="Nate Armsberry" userId="f8fef281-f395-4cac-91a1-46dac0566877" providerId="ADAL" clId="{DB1975C3-8F9D-FE40-9974-3D7F6A244D1C}" dt="2025-02-24T00:19:22.364" v="635" actId="478"/>
          <ac:picMkLst>
            <pc:docMk/>
            <pc:sldMk cId="1091610513" sldId="365"/>
            <ac:picMk id="8" creationId="{F40A7CDF-E0E5-5D43-808D-E7E2D10EA307}"/>
          </ac:picMkLst>
        </pc:picChg>
        <pc:picChg chg="add mod">
          <ac:chgData name="Nate Armsberry" userId="f8fef281-f395-4cac-91a1-46dac0566877" providerId="ADAL" clId="{DB1975C3-8F9D-FE40-9974-3D7F6A244D1C}" dt="2025-02-24T00:19:22.843" v="636"/>
          <ac:picMkLst>
            <pc:docMk/>
            <pc:sldMk cId="1091610513" sldId="365"/>
            <ac:picMk id="10" creationId="{647E9197-40CC-534C-A8E2-1AD0EE8AE2AC}"/>
          </ac:picMkLst>
        </pc:picChg>
        <pc:picChg chg="del">
          <ac:chgData name="Nate Armsberry" userId="f8fef281-f395-4cac-91a1-46dac0566877" providerId="ADAL" clId="{DB1975C3-8F9D-FE40-9974-3D7F6A244D1C}" dt="2025-02-24T00:15:05.597" v="517" actId="478"/>
          <ac:picMkLst>
            <pc:docMk/>
            <pc:sldMk cId="1091610513" sldId="365"/>
            <ac:picMk id="1028" creationId="{EF20AB0E-80A8-3147-86D1-CAA773AD6AEC}"/>
          </ac:picMkLst>
        </pc:picChg>
      </pc:sldChg>
      <pc:sldChg chg="modSp add mod ord">
        <pc:chgData name="Nate Armsberry" userId="f8fef281-f395-4cac-91a1-46dac0566877" providerId="ADAL" clId="{DB1975C3-8F9D-FE40-9974-3D7F6A244D1C}" dt="2025-02-24T00:28:21.593" v="799" actId="207"/>
        <pc:sldMkLst>
          <pc:docMk/>
          <pc:sldMk cId="3014281126" sldId="366"/>
        </pc:sldMkLst>
        <pc:spChg chg="mod">
          <ac:chgData name="Nate Armsberry" userId="f8fef281-f395-4cac-91a1-46dac0566877" providerId="ADAL" clId="{DB1975C3-8F9D-FE40-9974-3D7F6A244D1C}" dt="2025-02-24T00:28:21.593" v="799" actId="207"/>
          <ac:spMkLst>
            <pc:docMk/>
            <pc:sldMk cId="3014281126" sldId="366"/>
            <ac:spMk id="3" creationId="{70FB803F-B376-22DE-710F-147422FF045C}"/>
          </ac:spMkLst>
        </pc:spChg>
      </pc:sldChg>
      <pc:sldChg chg="modSp add mod">
        <pc:chgData name="Nate Armsberry" userId="f8fef281-f395-4cac-91a1-46dac0566877" providerId="ADAL" clId="{DB1975C3-8F9D-FE40-9974-3D7F6A244D1C}" dt="2025-02-24T00:28:08.662" v="796" actId="207"/>
        <pc:sldMkLst>
          <pc:docMk/>
          <pc:sldMk cId="3481770991" sldId="367"/>
        </pc:sldMkLst>
        <pc:spChg chg="mod">
          <ac:chgData name="Nate Armsberry" userId="f8fef281-f395-4cac-91a1-46dac0566877" providerId="ADAL" clId="{DB1975C3-8F9D-FE40-9974-3D7F6A244D1C}" dt="2025-02-24T00:28:08.662" v="796" actId="207"/>
          <ac:spMkLst>
            <pc:docMk/>
            <pc:sldMk cId="3481770991" sldId="367"/>
            <ac:spMk id="3" creationId="{70FB803F-B376-22DE-710F-147422FF045C}"/>
          </ac:spMkLst>
        </pc:spChg>
      </pc:sldChg>
      <pc:sldChg chg="modSp add mod">
        <pc:chgData name="Nate Armsberry" userId="f8fef281-f395-4cac-91a1-46dac0566877" providerId="ADAL" clId="{DB1975C3-8F9D-FE40-9974-3D7F6A244D1C}" dt="2025-02-24T00:30:19.724" v="813" actId="20577"/>
        <pc:sldMkLst>
          <pc:docMk/>
          <pc:sldMk cId="2261075122" sldId="368"/>
        </pc:sldMkLst>
        <pc:spChg chg="mod">
          <ac:chgData name="Nate Armsberry" userId="f8fef281-f395-4cac-91a1-46dac0566877" providerId="ADAL" clId="{DB1975C3-8F9D-FE40-9974-3D7F6A244D1C}" dt="2025-02-24T00:30:19.724" v="813" actId="20577"/>
          <ac:spMkLst>
            <pc:docMk/>
            <pc:sldMk cId="2261075122" sldId="368"/>
            <ac:spMk id="3" creationId="{70FB803F-B376-22DE-710F-147422FF045C}"/>
          </ac:spMkLst>
        </pc:spChg>
      </pc:sldChg>
      <pc:sldChg chg="modSp add mod ord">
        <pc:chgData name="Nate Armsberry" userId="f8fef281-f395-4cac-91a1-46dac0566877" providerId="ADAL" clId="{DB1975C3-8F9D-FE40-9974-3D7F6A244D1C}" dt="2025-02-24T01:01:11.590" v="1543" actId="20577"/>
        <pc:sldMkLst>
          <pc:docMk/>
          <pc:sldMk cId="1055927736" sldId="369"/>
        </pc:sldMkLst>
        <pc:spChg chg="mod">
          <ac:chgData name="Nate Armsberry" userId="f8fef281-f395-4cac-91a1-46dac0566877" providerId="ADAL" clId="{DB1975C3-8F9D-FE40-9974-3D7F6A244D1C}" dt="2025-02-24T00:58:07.987" v="1498" actId="20577"/>
          <ac:spMkLst>
            <pc:docMk/>
            <pc:sldMk cId="1055927736" sldId="369"/>
            <ac:spMk id="3" creationId="{70FB803F-B376-22DE-710F-147422FF045C}"/>
          </ac:spMkLst>
        </pc:spChg>
        <pc:spChg chg="mod">
          <ac:chgData name="Nate Armsberry" userId="f8fef281-f395-4cac-91a1-46dac0566877" providerId="ADAL" clId="{DB1975C3-8F9D-FE40-9974-3D7F6A244D1C}" dt="2025-02-24T01:01:11.590" v="1543" actId="20577"/>
          <ac:spMkLst>
            <pc:docMk/>
            <pc:sldMk cId="1055927736" sldId="369"/>
            <ac:spMk id="9" creationId="{A3F78589-893A-9C4F-BAFA-4694F3DF4497}"/>
          </ac:spMkLst>
        </pc:spChg>
      </pc:sldChg>
      <pc:sldChg chg="modSp add mod ord">
        <pc:chgData name="Nate Armsberry" userId="f8fef281-f395-4cac-91a1-46dac0566877" providerId="ADAL" clId="{DB1975C3-8F9D-FE40-9974-3D7F6A244D1C}" dt="2025-02-24T00:59:10.628" v="1527" actId="1076"/>
        <pc:sldMkLst>
          <pc:docMk/>
          <pc:sldMk cId="2816924566" sldId="370"/>
        </pc:sldMkLst>
        <pc:spChg chg="mod">
          <ac:chgData name="Nate Armsberry" userId="f8fef281-f395-4cac-91a1-46dac0566877" providerId="ADAL" clId="{DB1975C3-8F9D-FE40-9974-3D7F6A244D1C}" dt="2025-02-24T00:59:10.628" v="1527" actId="1076"/>
          <ac:spMkLst>
            <pc:docMk/>
            <pc:sldMk cId="2816924566" sldId="370"/>
            <ac:spMk id="3" creationId="{70FB803F-B376-22DE-710F-147422FF045C}"/>
          </ac:spMkLst>
        </pc:spChg>
        <pc:spChg chg="mod">
          <ac:chgData name="Nate Armsberry" userId="f8fef281-f395-4cac-91a1-46dac0566877" providerId="ADAL" clId="{DB1975C3-8F9D-FE40-9974-3D7F6A244D1C}" dt="2025-02-24T00:58:45.264" v="1514" actId="6549"/>
          <ac:spMkLst>
            <pc:docMk/>
            <pc:sldMk cId="2816924566" sldId="370"/>
            <ac:spMk id="7" creationId="{843CD8F0-31F4-8298-8548-834806D18F6F}"/>
          </ac:spMkLst>
        </pc:spChg>
      </pc:sldChg>
      <pc:sldChg chg="modSp add mod ord">
        <pc:chgData name="Nate Armsberry" userId="f8fef281-f395-4cac-91a1-46dac0566877" providerId="ADAL" clId="{DB1975C3-8F9D-FE40-9974-3D7F6A244D1C}" dt="2025-02-24T01:01:07.620" v="1538" actId="20577"/>
        <pc:sldMkLst>
          <pc:docMk/>
          <pc:sldMk cId="295127764" sldId="371"/>
        </pc:sldMkLst>
        <pc:spChg chg="mod">
          <ac:chgData name="Nate Armsberry" userId="f8fef281-f395-4cac-91a1-46dac0566877" providerId="ADAL" clId="{DB1975C3-8F9D-FE40-9974-3D7F6A244D1C}" dt="2025-02-24T01:00:46.624" v="1533" actId="207"/>
          <ac:spMkLst>
            <pc:docMk/>
            <pc:sldMk cId="295127764" sldId="371"/>
            <ac:spMk id="3" creationId="{70FB803F-B376-22DE-710F-147422FF045C}"/>
          </ac:spMkLst>
        </pc:spChg>
        <pc:spChg chg="mod">
          <ac:chgData name="Nate Armsberry" userId="f8fef281-f395-4cac-91a1-46dac0566877" providerId="ADAL" clId="{DB1975C3-8F9D-FE40-9974-3D7F6A244D1C}" dt="2025-02-24T01:01:07.620" v="1538" actId="20577"/>
          <ac:spMkLst>
            <pc:docMk/>
            <pc:sldMk cId="295127764" sldId="371"/>
            <ac:spMk id="9" creationId="{A3F78589-893A-9C4F-BAFA-4694F3DF44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24/2/2025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579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10</a:t>
            </a:fld>
            <a:endParaRPr lang="en-AU"/>
          </a:p>
        </p:txBody>
      </p:sp>
    </p:spTree>
    <p:extLst>
      <p:ext uri="{BB962C8B-B14F-4D97-AF65-F5344CB8AC3E}">
        <p14:creationId xmlns:p14="http://schemas.microsoft.com/office/powerpoint/2010/main" val="390267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11</a:t>
            </a:fld>
            <a:endParaRPr lang="en-AU"/>
          </a:p>
        </p:txBody>
      </p:sp>
    </p:spTree>
    <p:extLst>
      <p:ext uri="{BB962C8B-B14F-4D97-AF65-F5344CB8AC3E}">
        <p14:creationId xmlns:p14="http://schemas.microsoft.com/office/powerpoint/2010/main" val="387392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439196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13</a:t>
            </a:fld>
            <a:endParaRPr lang="en-AU"/>
          </a:p>
        </p:txBody>
      </p:sp>
    </p:spTree>
    <p:extLst>
      <p:ext uri="{BB962C8B-B14F-4D97-AF65-F5344CB8AC3E}">
        <p14:creationId xmlns:p14="http://schemas.microsoft.com/office/powerpoint/2010/main" val="142118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50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16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17</a:t>
            </a:fld>
            <a:endParaRPr lang="en-AU"/>
          </a:p>
        </p:txBody>
      </p:sp>
    </p:spTree>
    <p:extLst>
      <p:ext uri="{BB962C8B-B14F-4D97-AF65-F5344CB8AC3E}">
        <p14:creationId xmlns:p14="http://schemas.microsoft.com/office/powerpoint/2010/main" val="131743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4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98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5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191916"/>
                </a:solidFill>
                <a:effectLst/>
                <a:latin typeface="Helvetica" pitchFamily="2" charset="0"/>
              </a:rPr>
              <a:t>In these verses, God is speaking against Shallum, a wicked king whose father Josiah was one of the greatest reformer kings of Israel.</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959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191916"/>
                </a:solidFill>
                <a:effectLst/>
                <a:latin typeface="Helvetica" pitchFamily="2" charset="0"/>
              </a:rPr>
              <a:t>In these verses, God is speaking against Shallum, a wicked king whose father Josiah was one of the greatest reformer kings of Israel.</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40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08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Times New Roman" panose="02020603050405020304" pitchFamily="18" charset="0"/>
              </a:rPr>
              <a:t>Discuss whether this is the attitude the general public has towards Christianity today? Why or why not?</a:t>
            </a:r>
            <a:endParaRPr lang="en-AU" dirty="0">
              <a:effectLst/>
            </a:endParaRPr>
          </a:p>
          <a:p>
            <a:endParaRPr lang="en-AU" dirty="0"/>
          </a:p>
          <a:p>
            <a:r>
              <a:rPr lang="en-AU" dirty="0"/>
              <a:t>Dr. Michael Schluter CBE is a British social entrepreneur known for his work in advocating for the importance of relationships in society, founding </a:t>
            </a:r>
            <a:r>
              <a:rPr lang="en-AU" i="1" dirty="0"/>
              <a:t>Relationships Foundation</a:t>
            </a:r>
            <a:r>
              <a:rPr lang="en-AU" dirty="0"/>
              <a:t> to promote social and economic change through stronger relationships, and pioneering the development of relationship-</a:t>
            </a:r>
            <a:r>
              <a:rPr lang="en-AU" dirty="0" err="1"/>
              <a:t>centered</a:t>
            </a:r>
            <a:r>
              <a:rPr lang="en-AU" dirty="0"/>
              <a:t> approaches in various sectors, including education, family life, and economic policy.</a:t>
            </a:r>
          </a:p>
        </p:txBody>
      </p:sp>
      <p:sp>
        <p:nvSpPr>
          <p:cNvPr id="4" name="Slide Number Placeholder 3"/>
          <p:cNvSpPr>
            <a:spLocks noGrp="1"/>
          </p:cNvSpPr>
          <p:nvPr>
            <p:ph type="sldNum" sz="quarter" idx="5"/>
          </p:nvPr>
        </p:nvSpPr>
        <p:spPr/>
        <p:txBody>
          <a:bodyPr/>
          <a:lstStyle/>
          <a:p>
            <a:fld id="{FBE2CA7A-6531-2A40-889C-507ED0E3DD59}" type="slidenum">
              <a:rPr lang="en-AU" smtClean="0"/>
              <a:t>24</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25</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6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0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9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70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3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50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9</a:t>
            </a:fld>
            <a:endParaRPr lang="en-AU"/>
          </a:p>
        </p:txBody>
      </p:sp>
    </p:spTree>
    <p:extLst>
      <p:ext uri="{BB962C8B-B14F-4D97-AF65-F5344CB8AC3E}">
        <p14:creationId xmlns:p14="http://schemas.microsoft.com/office/powerpoint/2010/main" val="161690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2/24/25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2/24/25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publicchristianity.org/video/a-heart-for-the-poor/"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‘A HEART FOR THE POOR’</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The 7</a:t>
            </a:r>
            <a:r>
              <a:rPr kumimoji="0" lang="en-US" sz="3000" b="0" i="0" u="none" strike="noStrike" kern="1200" cap="none" spc="0" normalizeH="0" baseline="30000" noProof="0" dirty="0" err="1">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th</a:t>
            </a:r>
            <a:r>
              <a:rPr kumimoji="0" lang="en-US" sz="3000" b="0" i="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 Earl of Shaftsbury: Anthony Ashley-Cooper</a:t>
            </a:r>
          </a:p>
        </p:txBody>
      </p:sp>
    </p:spTree>
    <p:extLst>
      <p:ext uri="{BB962C8B-B14F-4D97-AF65-F5344CB8AC3E}">
        <p14:creationId xmlns:p14="http://schemas.microsoft.com/office/powerpoint/2010/main" val="63378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366CD3-EA7F-EE4C-81E5-42EFB7A25678}"/>
              </a:ext>
            </a:extLst>
          </p:cNvPr>
          <p:cNvSpPr txBox="1"/>
          <p:nvPr/>
        </p:nvSpPr>
        <p:spPr>
          <a:xfrm>
            <a:off x="3046880" y="67835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16923" y="1708362"/>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Are you aware of any current news stories which are essentially about the treatment of the poor in Australia?</a:t>
            </a:r>
          </a:p>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If you were a politician what piece of legislation caring for the poor would you want to pass?</a:t>
            </a:r>
          </a:p>
        </p:txBody>
      </p:sp>
      <p:pic>
        <p:nvPicPr>
          <p:cNvPr id="6" name="Picture 5" descr="A blue x on a black background&#10;&#10;Description automatically generated">
            <a:extLst>
              <a:ext uri="{FF2B5EF4-FFF2-40B4-BE49-F238E27FC236}">
                <a16:creationId xmlns:a16="http://schemas.microsoft.com/office/drawing/2014/main" id="{9E0E809C-CF02-5D49-BAC4-1C9B070FE0E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185458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366CD3-EA7F-EE4C-81E5-42EFB7A25678}"/>
              </a:ext>
            </a:extLst>
          </p:cNvPr>
          <p:cNvSpPr txBox="1"/>
          <p:nvPr/>
        </p:nvSpPr>
        <p:spPr>
          <a:xfrm>
            <a:off x="3046880" y="67835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16923" y="1708362"/>
            <a:ext cx="10157309" cy="3800340"/>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Are you aware of any current news stories which are essentially about the treatment of the poor in Australia?</a:t>
            </a:r>
          </a:p>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If you were a politician what piece of legislation caring for the poor would you want to pass?</a:t>
            </a:r>
          </a:p>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Should an elected politician be influenced by their faith? Why? Why not? How much?</a:t>
            </a:r>
          </a:p>
        </p:txBody>
      </p:sp>
      <p:pic>
        <p:nvPicPr>
          <p:cNvPr id="6" name="Picture 5" descr="A blue x on a black background&#10;&#10;Description automatically generated">
            <a:extLst>
              <a:ext uri="{FF2B5EF4-FFF2-40B4-BE49-F238E27FC236}">
                <a16:creationId xmlns:a16="http://schemas.microsoft.com/office/drawing/2014/main" id="{9E0E809C-CF02-5D49-BAC4-1C9B070FE0E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070355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blue x and a white circle&#10;&#10;Description automatically generated with medium confidence">
            <a:extLst>
              <a:ext uri="{FF2B5EF4-FFF2-40B4-BE49-F238E27FC236}">
                <a16:creationId xmlns:a16="http://schemas.microsoft.com/office/drawing/2014/main" id="{F40A7CDF-E0E5-5D43-808D-E7E2D10EA307}"/>
              </a:ext>
            </a:extLst>
          </p:cNvPr>
          <p:cNvPicPr>
            <a:picLocks noChangeAspect="1"/>
          </p:cNvPicPr>
          <p:nvPr/>
        </p:nvPicPr>
        <p:blipFill>
          <a:blip r:embed="rId3">
            <a:alphaModFix amt="46000"/>
          </a:blip>
          <a:stretch>
            <a:fillRect/>
          </a:stretch>
        </p:blipFill>
        <p:spPr>
          <a:xfrm>
            <a:off x="392793" y="6110513"/>
            <a:ext cx="1702012" cy="431800"/>
          </a:xfrm>
          <a:prstGeom prst="rect">
            <a:avLst/>
          </a:prstGeom>
        </p:spPr>
      </p:pic>
      <p:pic>
        <p:nvPicPr>
          <p:cNvPr id="1028" name="Picture 4">
            <a:extLst>
              <a:ext uri="{FF2B5EF4-FFF2-40B4-BE49-F238E27FC236}">
                <a16:creationId xmlns:a16="http://schemas.microsoft.com/office/drawing/2014/main" id="{EF20AB0E-80A8-3147-86D1-CAA773AD6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8113"/>
            <a:ext cx="12192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4755A1-DC5D-7A41-8FC3-12E066D00F4E}"/>
              </a:ext>
            </a:extLst>
          </p:cNvPr>
          <p:cNvSpPr txBox="1"/>
          <p:nvPr/>
        </p:nvSpPr>
        <p:spPr>
          <a:xfrm>
            <a:off x="6289287" y="6422746"/>
            <a:ext cx="5732941" cy="276999"/>
          </a:xfrm>
          <a:prstGeom prst="rect">
            <a:avLst/>
          </a:prstGeom>
          <a:noFill/>
        </p:spPr>
        <p:txBody>
          <a:bodyPr wrap="square">
            <a:spAutoFit/>
          </a:bodyPr>
          <a:lstStyle/>
          <a:p>
            <a:pPr algn="r"/>
            <a:r>
              <a:rPr lang="en-AU" sz="1200" dirty="0">
                <a:solidFill>
                  <a:schemeClr val="bg2">
                    <a:lumMod val="75000"/>
                  </a:schemeClr>
                </a:solidFill>
                <a:effectLst/>
                <a:latin typeface="Inter Light" panose="02000503000000020004" pitchFamily="2" charset="0"/>
                <a:ea typeface="Inter Light" panose="02000503000000020004" pitchFamily="2" charset="0"/>
              </a:rPr>
              <a:t>Image from the </a:t>
            </a:r>
            <a:r>
              <a:rPr lang="en-AU" sz="1200" i="1" dirty="0">
                <a:solidFill>
                  <a:schemeClr val="bg2">
                    <a:lumMod val="75000"/>
                  </a:schemeClr>
                </a:solidFill>
                <a:effectLst/>
                <a:latin typeface="Inter Light" panose="02000503000000020004" pitchFamily="2" charset="0"/>
                <a:ea typeface="Inter Light" panose="02000503000000020004" pitchFamily="2" charset="0"/>
              </a:rPr>
              <a:t>First Report of the Children’s Employment Commission (1842)</a:t>
            </a:r>
            <a:endParaRPr lang="en-AU" sz="1200" i="1" dirty="0">
              <a:solidFill>
                <a:schemeClr val="bg2">
                  <a:lumMod val="75000"/>
                </a:schemeClr>
              </a:solidFill>
              <a:latin typeface="Inter Light" panose="02000503000000020004" pitchFamily="2" charset="0"/>
              <a:ea typeface="Inter Light" panose="02000503000000020004" pitchFamily="2" charset="0"/>
            </a:endParaRPr>
          </a:p>
        </p:txBody>
      </p:sp>
    </p:spTree>
    <p:extLst>
      <p:ext uri="{BB962C8B-B14F-4D97-AF65-F5344CB8AC3E}">
        <p14:creationId xmlns:p14="http://schemas.microsoft.com/office/powerpoint/2010/main" val="307914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hildren In The Mines - The 1842 Parliamentary Report">
            <a:extLst>
              <a:ext uri="{FF2B5EF4-FFF2-40B4-BE49-F238E27FC236}">
                <a16:creationId xmlns:a16="http://schemas.microsoft.com/office/drawing/2014/main" id="{C79A4B85-A62B-DD49-AC75-158FC4D52C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00" b="11924"/>
          <a:stretch/>
        </p:blipFill>
        <p:spPr bwMode="auto">
          <a:xfrm>
            <a:off x="-6951" y="768113"/>
            <a:ext cx="12215927" cy="4857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2E66AD-BA33-A148-80EB-CFFB50F4BD89}"/>
              </a:ext>
            </a:extLst>
          </p:cNvPr>
          <p:cNvSpPr txBox="1"/>
          <p:nvPr/>
        </p:nvSpPr>
        <p:spPr>
          <a:xfrm>
            <a:off x="6289287" y="6422746"/>
            <a:ext cx="5732941" cy="276999"/>
          </a:xfrm>
          <a:prstGeom prst="rect">
            <a:avLst/>
          </a:prstGeom>
          <a:noFill/>
        </p:spPr>
        <p:txBody>
          <a:bodyPr wrap="square">
            <a:spAutoFit/>
          </a:bodyPr>
          <a:lstStyle/>
          <a:p>
            <a:pPr algn="r"/>
            <a:r>
              <a:rPr lang="en-AU" sz="1200" dirty="0">
                <a:solidFill>
                  <a:schemeClr val="bg2">
                    <a:lumMod val="75000"/>
                  </a:schemeClr>
                </a:solidFill>
                <a:effectLst/>
                <a:latin typeface="Inter Light" panose="02000503000000020004" pitchFamily="2" charset="0"/>
                <a:ea typeface="Inter Light" panose="02000503000000020004" pitchFamily="2" charset="0"/>
              </a:rPr>
              <a:t>Image from the </a:t>
            </a:r>
            <a:r>
              <a:rPr lang="en-AU" sz="1200" i="1" dirty="0">
                <a:solidFill>
                  <a:schemeClr val="bg2">
                    <a:lumMod val="75000"/>
                  </a:schemeClr>
                </a:solidFill>
                <a:effectLst/>
                <a:latin typeface="Inter Light" panose="02000503000000020004" pitchFamily="2" charset="0"/>
                <a:ea typeface="Inter Light" panose="02000503000000020004" pitchFamily="2" charset="0"/>
              </a:rPr>
              <a:t>First Report of the Children’s Employment Commission (1842)</a:t>
            </a:r>
            <a:endParaRPr lang="en-AU" sz="1200" i="1" dirty="0">
              <a:solidFill>
                <a:schemeClr val="bg2">
                  <a:lumMod val="75000"/>
                </a:schemeClr>
              </a:solidFill>
              <a:latin typeface="Inter Light" panose="02000503000000020004" pitchFamily="2" charset="0"/>
              <a:ea typeface="Inter Light" panose="02000503000000020004" pitchFamily="2" charset="0"/>
            </a:endParaRPr>
          </a:p>
        </p:txBody>
      </p:sp>
      <p:pic>
        <p:nvPicPr>
          <p:cNvPr id="10" name="Picture 9" descr="A blue x and a white circle&#10;&#10;Description automatically generated with medium confidence">
            <a:extLst>
              <a:ext uri="{FF2B5EF4-FFF2-40B4-BE49-F238E27FC236}">
                <a16:creationId xmlns:a16="http://schemas.microsoft.com/office/drawing/2014/main" id="{647E9197-40CC-534C-A8E2-1AD0EE8AE2AC}"/>
              </a:ext>
            </a:extLst>
          </p:cNvPr>
          <p:cNvPicPr>
            <a:picLocks noChangeAspect="1"/>
          </p:cNvPicPr>
          <p:nvPr/>
        </p:nvPicPr>
        <p:blipFill>
          <a:blip r:embed="rId4">
            <a:alphaModFix amt="46000"/>
          </a:blip>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109161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CD5B512-158C-914B-9CEE-703B877CAA3D}"/>
              </a:ext>
            </a:extLst>
          </p:cNvPr>
          <p:cNvPicPr>
            <a:picLocks noChangeAspect="1"/>
          </p:cNvPicPr>
          <p:nvPr/>
        </p:nvPicPr>
        <p:blipFill>
          <a:blip r:embed="rId4"/>
          <a:stretch>
            <a:fillRect/>
          </a:stretch>
        </p:blipFill>
        <p:spPr>
          <a:xfrm>
            <a:off x="1734462" y="606827"/>
            <a:ext cx="8723075"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A HEART FOR THE POOR</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47089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was Lord Ashley’s response to the </a:t>
            </a:r>
            <a:r>
              <a:rPr lang="en-AU" sz="2300" dirty="0" err="1">
                <a:effectLst/>
                <a:latin typeface="Inter" panose="02000503000000020004" pitchFamily="2" charset="0"/>
                <a:ea typeface="Inter" panose="02000503000000020004" pitchFamily="2" charset="0"/>
              </a:rPr>
              <a:t>Huskar</a:t>
            </a:r>
            <a:r>
              <a:rPr lang="en-AU" sz="2300" dirty="0">
                <a:effectLst/>
                <a:latin typeface="Inter" panose="02000503000000020004" pitchFamily="2" charset="0"/>
                <a:ea typeface="Inter" panose="02000503000000020004" pitchFamily="2" charset="0"/>
              </a:rPr>
              <a:t> mining accident? What did he achieve?</a:t>
            </a:r>
          </a:p>
        </p:txBody>
      </p:sp>
      <p:sp>
        <p:nvSpPr>
          <p:cNvPr id="9" name="TextBox 8">
            <a:extLst>
              <a:ext uri="{FF2B5EF4-FFF2-40B4-BE49-F238E27FC236}">
                <a16:creationId xmlns:a16="http://schemas.microsoft.com/office/drawing/2014/main" id="{A3F78589-893A-9C4F-BAFA-4694F3DF4497}"/>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684135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47089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was Lord Ashley’s response to the </a:t>
            </a:r>
            <a:r>
              <a:rPr lang="en-AU" sz="2300" dirty="0" err="1">
                <a:solidFill>
                  <a:schemeClr val="bg1">
                    <a:lumMod val="65000"/>
                  </a:schemeClr>
                </a:solidFill>
                <a:effectLst/>
                <a:latin typeface="Inter" panose="02000503000000020004" pitchFamily="2" charset="0"/>
                <a:ea typeface="Inter" panose="02000503000000020004" pitchFamily="2" charset="0"/>
              </a:rPr>
              <a:t>Huskar</a:t>
            </a:r>
            <a:r>
              <a:rPr lang="en-AU" sz="2300" dirty="0">
                <a:solidFill>
                  <a:schemeClr val="bg1">
                    <a:lumMod val="65000"/>
                  </a:schemeClr>
                </a:solidFill>
                <a:effectLst/>
                <a:latin typeface="Inter" panose="02000503000000020004" pitchFamily="2" charset="0"/>
                <a:ea typeface="Inter" panose="02000503000000020004" pitchFamily="2" charset="0"/>
              </a:rPr>
              <a:t> mining accident? What did he achieve?</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do we learn about Shaftesbury from his campaigning and the 197 organisations he was involved with?</a:t>
            </a:r>
            <a:endParaRPr lang="en-AU" sz="2300" dirty="0">
              <a:latin typeface="Inter" panose="02000503000000020004" pitchFamily="2" charset="0"/>
              <a:ea typeface="Inter" panose="02000503000000020004" pitchFamily="2" charset="0"/>
            </a:endParaRPr>
          </a:p>
        </p:txBody>
      </p:sp>
      <p:sp>
        <p:nvSpPr>
          <p:cNvPr id="9" name="TextBox 8">
            <a:extLst>
              <a:ext uri="{FF2B5EF4-FFF2-40B4-BE49-F238E27FC236}">
                <a16:creationId xmlns:a16="http://schemas.microsoft.com/office/drawing/2014/main" id="{A3F78589-893A-9C4F-BAFA-4694F3DF4497}"/>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8177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77017" y="664668"/>
            <a:ext cx="1037967" cy="792603"/>
          </a:xfrm>
          <a:prstGeom prst="rect">
            <a:avLst/>
          </a:prstGeom>
        </p:spPr>
      </p:pic>
      <p:pic>
        <p:nvPicPr>
          <p:cNvPr id="3" name="Picture 2" descr="A close up of a message&#10;&#10;Description automatically generated">
            <a:extLst>
              <a:ext uri="{FF2B5EF4-FFF2-40B4-BE49-F238E27FC236}">
                <a16:creationId xmlns:a16="http://schemas.microsoft.com/office/drawing/2014/main" id="{4CF45935-6648-CF4C-95D1-903119638BE1}"/>
              </a:ext>
            </a:extLst>
          </p:cNvPr>
          <p:cNvPicPr>
            <a:picLocks noChangeAspect="1"/>
          </p:cNvPicPr>
          <p:nvPr/>
        </p:nvPicPr>
        <p:blipFill>
          <a:blip r:embed="rId5"/>
          <a:stretch>
            <a:fillRect/>
          </a:stretch>
        </p:blipFill>
        <p:spPr>
          <a:xfrm>
            <a:off x="673320" y="1704012"/>
            <a:ext cx="11217597" cy="3402671"/>
          </a:xfrm>
          <a:prstGeom prst="rect">
            <a:avLst/>
          </a:prstGeom>
        </p:spPr>
      </p:pic>
    </p:spTree>
    <p:extLst>
      <p:ext uri="{BB962C8B-B14F-4D97-AF65-F5344CB8AC3E}">
        <p14:creationId xmlns:p14="http://schemas.microsoft.com/office/powerpoint/2010/main" val="56837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47089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was Lord Ashley’s response to the </a:t>
            </a:r>
            <a:r>
              <a:rPr lang="en-AU" sz="2300" dirty="0" err="1">
                <a:solidFill>
                  <a:schemeClr val="bg1">
                    <a:lumMod val="65000"/>
                  </a:schemeClr>
                </a:solidFill>
                <a:effectLst/>
                <a:latin typeface="Inter" panose="02000503000000020004" pitchFamily="2" charset="0"/>
                <a:ea typeface="Inter" panose="02000503000000020004" pitchFamily="2" charset="0"/>
              </a:rPr>
              <a:t>Huskar</a:t>
            </a:r>
            <a:r>
              <a:rPr lang="en-AU" sz="2300" dirty="0">
                <a:solidFill>
                  <a:schemeClr val="bg1">
                    <a:lumMod val="65000"/>
                  </a:schemeClr>
                </a:solidFill>
                <a:effectLst/>
                <a:latin typeface="Inter" panose="02000503000000020004" pitchFamily="2" charset="0"/>
                <a:ea typeface="Inter" panose="02000503000000020004" pitchFamily="2" charset="0"/>
              </a:rPr>
              <a:t> mining accident? What did he achieve?</a:t>
            </a: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do we learn about Shaftesbury from his campaigning and the 197 organisations he was involved with?</a:t>
            </a:r>
            <a:endParaRPr lang="en-AU" sz="2300" dirty="0">
              <a:solidFill>
                <a:schemeClr val="bg1">
                  <a:lumMod val="65000"/>
                </a:schemeClr>
              </a:solidFill>
              <a:latin typeface="Inter" panose="02000503000000020004" pitchFamily="2" charset="0"/>
              <a:ea typeface="Inter" panose="02000503000000020004" pitchFamily="2" charset="0"/>
            </a:endParaRP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do these diary excerpts reveal about Shaftesbury’s faith? </a:t>
            </a:r>
          </a:p>
        </p:txBody>
      </p:sp>
      <p:sp>
        <p:nvSpPr>
          <p:cNvPr id="9" name="TextBox 8">
            <a:extLst>
              <a:ext uri="{FF2B5EF4-FFF2-40B4-BE49-F238E27FC236}">
                <a16:creationId xmlns:a16="http://schemas.microsoft.com/office/drawing/2014/main" id="{A3F78589-893A-9C4F-BAFA-4694F3DF4497}"/>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01428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47089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was Lord Ashley’s response to the </a:t>
            </a:r>
            <a:r>
              <a:rPr lang="en-AU" sz="2300" dirty="0" err="1">
                <a:solidFill>
                  <a:schemeClr val="bg1">
                    <a:lumMod val="65000"/>
                  </a:schemeClr>
                </a:solidFill>
                <a:effectLst/>
                <a:latin typeface="Inter" panose="02000503000000020004" pitchFamily="2" charset="0"/>
                <a:ea typeface="Inter" panose="02000503000000020004" pitchFamily="2" charset="0"/>
              </a:rPr>
              <a:t>Huskar</a:t>
            </a:r>
            <a:r>
              <a:rPr lang="en-AU" sz="2300" dirty="0">
                <a:solidFill>
                  <a:schemeClr val="bg1">
                    <a:lumMod val="65000"/>
                  </a:schemeClr>
                </a:solidFill>
                <a:effectLst/>
                <a:latin typeface="Inter" panose="02000503000000020004" pitchFamily="2" charset="0"/>
                <a:ea typeface="Inter" panose="02000503000000020004" pitchFamily="2" charset="0"/>
              </a:rPr>
              <a:t> mining accident? What did he achieve?</a:t>
            </a: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do we learn about Shaftesbury from his campaigning and the 197 organisations he was involved with?</a:t>
            </a:r>
            <a:endParaRPr lang="en-AU" sz="2300" dirty="0">
              <a:solidFill>
                <a:schemeClr val="bg1">
                  <a:lumMod val="65000"/>
                </a:schemeClr>
              </a:solidFill>
              <a:latin typeface="Inter" panose="02000503000000020004" pitchFamily="2" charset="0"/>
              <a:ea typeface="Inter" panose="02000503000000020004" pitchFamily="2" charset="0"/>
            </a:endParaRP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do these diary excerpts reveal about Shaftesbury’s faith?</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is your reaction to this description of Shaftesbury: </a:t>
            </a:r>
            <a:r>
              <a:rPr lang="en-AU" sz="2300" b="1" dirty="0">
                <a:effectLst/>
                <a:latin typeface="Inter" panose="02000503000000020004" pitchFamily="2" charset="0"/>
                <a:ea typeface="Inter" panose="02000503000000020004" pitchFamily="2" charset="0"/>
              </a:rPr>
              <a:t>“No man has ever done more to lessen the extent of human misery or to add to the sum total of human happiness”</a:t>
            </a:r>
            <a:r>
              <a:rPr lang="en-AU" sz="2300" dirty="0">
                <a:effectLst/>
                <a:latin typeface="Inter" panose="02000503000000020004" pitchFamily="2" charset="0"/>
                <a:ea typeface="Inter" panose="02000503000000020004" pitchFamily="2" charset="0"/>
              </a:rPr>
              <a:t>?</a:t>
            </a:r>
          </a:p>
        </p:txBody>
      </p:sp>
      <p:sp>
        <p:nvSpPr>
          <p:cNvPr id="9" name="TextBox 8">
            <a:extLst>
              <a:ext uri="{FF2B5EF4-FFF2-40B4-BE49-F238E27FC236}">
                <a16:creationId xmlns:a16="http://schemas.microsoft.com/office/drawing/2014/main" id="{A3F78589-893A-9C4F-BAFA-4694F3DF4497}"/>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26107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8" name="Picture 17" descr="A blue x on a black background&#10;&#10;Description automatically generated">
            <a:extLst>
              <a:ext uri="{FF2B5EF4-FFF2-40B4-BE49-F238E27FC236}">
                <a16:creationId xmlns:a16="http://schemas.microsoft.com/office/drawing/2014/main" id="{0B5CA01F-5A7E-3E4A-9049-64EA299F37E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080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666102" y="1078759"/>
            <a:ext cx="8859795" cy="3920753"/>
          </a:xfrm>
        </p:spPr>
        <p:txBody>
          <a:bodyPr>
            <a:no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15 “</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But a beautiful cedar palace does not make a great king!</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Your father, Josiah, also had plenty to eat and drink.</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he was just and right in all his dealings.</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That is why God blessed him.</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16   </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He gave justice and help to the poor and needy,</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everything went well for him.</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Isn’t that what it means to know me?”</a:t>
            </a:r>
            <a:b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t>
            </a:r>
            <a:r>
              <a:rPr lang="en-AU" i="1"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says the Lord.</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JEREMIAH 22 (NLT)</a:t>
            </a:r>
          </a:p>
        </p:txBody>
      </p:sp>
    </p:spTree>
    <p:extLst>
      <p:ext uri="{BB962C8B-B14F-4D97-AF65-F5344CB8AC3E}">
        <p14:creationId xmlns:p14="http://schemas.microsoft.com/office/powerpoint/2010/main" val="3208037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47089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do these verses tell us about what priorities a follower of God should have?</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is your reaction to the question, “Is that not what it means to know me?”</a:t>
            </a:r>
          </a:p>
        </p:txBody>
      </p:sp>
      <p:sp>
        <p:nvSpPr>
          <p:cNvPr id="9" name="TextBox 8">
            <a:extLst>
              <a:ext uri="{FF2B5EF4-FFF2-40B4-BE49-F238E27FC236}">
                <a16:creationId xmlns:a16="http://schemas.microsoft.com/office/drawing/2014/main" id="{A3F78589-893A-9C4F-BAFA-4694F3DF4497}"/>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BIBLE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55927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666102" y="994228"/>
            <a:ext cx="8859795" cy="3920753"/>
          </a:xfrm>
        </p:spPr>
        <p:txBody>
          <a:bodyPr>
            <a:noAutofit/>
          </a:bodyPr>
          <a:lstStyle/>
          <a:p>
            <a:pPr algn="l">
              <a:lnSpc>
                <a:spcPct val="130000"/>
              </a:lnSpc>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17</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Teach those who are rich in this world not to be proud and not to trust in their money, which is so unreliable. Their trust should be in God, who richly gives us all we need for our enjoyment.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18</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Tell them to use their money to do good. They should be rich in good works and generous to those in need, always being ready to share with others.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19</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By doing this they will be storing up their treasure as a good foundation for the future so that they may experience true life.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1 TIMOTHY 6 (NLT)</a:t>
            </a:r>
          </a:p>
        </p:txBody>
      </p:sp>
    </p:spTree>
    <p:extLst>
      <p:ext uri="{BB962C8B-B14F-4D97-AF65-F5344CB8AC3E}">
        <p14:creationId xmlns:p14="http://schemas.microsoft.com/office/powerpoint/2010/main" val="2816924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470894"/>
            <a:ext cx="9846639" cy="4988346"/>
          </a:xfrm>
        </p:spPr>
        <p:txBody>
          <a:bodyPr>
            <a:noAutofit/>
          </a:bodyPr>
          <a:lstStyle/>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do these verses tell us about what priorities a follower of God should have?</a:t>
            </a:r>
          </a:p>
          <a:p>
            <a:pPr marL="400050" lvl="1" indent="-400050" algn="l">
              <a:lnSpc>
                <a:spcPct val="110000"/>
              </a:lnSpc>
              <a:spcBef>
                <a:spcPts val="1000"/>
              </a:spcBef>
              <a:spcAft>
                <a:spcPts val="1200"/>
              </a:spcAft>
              <a:buFont typeface="+mj-lt"/>
              <a:buAutoNum type="arabicPeriod"/>
            </a:pPr>
            <a:r>
              <a:rPr lang="en-AU" sz="2300" dirty="0">
                <a:solidFill>
                  <a:schemeClr val="bg1">
                    <a:lumMod val="65000"/>
                  </a:schemeClr>
                </a:solidFill>
                <a:effectLst/>
                <a:latin typeface="Inter" panose="02000503000000020004" pitchFamily="2" charset="0"/>
                <a:ea typeface="Inter" panose="02000503000000020004" pitchFamily="2" charset="0"/>
              </a:rPr>
              <a:t>What is your reaction to the question, “Is that not what it means to know me?”</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command is given to those who are rich?</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Why do these verses say not to put your hope in wealth?</a:t>
            </a:r>
          </a:p>
          <a:p>
            <a:pPr marL="400050" lvl="1" indent="-400050" algn="l">
              <a:lnSpc>
                <a:spcPct val="110000"/>
              </a:lnSpc>
              <a:spcBef>
                <a:spcPts val="1000"/>
              </a:spcBef>
              <a:spcAft>
                <a:spcPts val="1200"/>
              </a:spcAft>
              <a:buFont typeface="+mj-lt"/>
              <a:buAutoNum type="arabicPeriod"/>
            </a:pPr>
            <a:r>
              <a:rPr lang="en-AU" sz="2300" dirty="0">
                <a:effectLst/>
                <a:latin typeface="Inter" panose="02000503000000020004" pitchFamily="2" charset="0"/>
                <a:ea typeface="Inter" panose="02000503000000020004" pitchFamily="2" charset="0"/>
              </a:rPr>
              <a:t>What do you think Paul means when he talks about the “life that is truly life”? </a:t>
            </a:r>
          </a:p>
        </p:txBody>
      </p:sp>
      <p:sp>
        <p:nvSpPr>
          <p:cNvPr id="9" name="TextBox 8">
            <a:extLst>
              <a:ext uri="{FF2B5EF4-FFF2-40B4-BE49-F238E27FC236}">
                <a16:creationId xmlns:a16="http://schemas.microsoft.com/office/drawing/2014/main" id="{A3F78589-893A-9C4F-BAFA-4694F3DF4497}"/>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BIBLE QUESTIONS:</a:t>
            </a:r>
          </a:p>
        </p:txBody>
      </p:sp>
      <p:pic>
        <p:nvPicPr>
          <p:cNvPr id="5" name="Picture 4" descr="A blue x on a black background&#10;&#10;Description automatically generated">
            <a:extLst>
              <a:ext uri="{FF2B5EF4-FFF2-40B4-BE49-F238E27FC236}">
                <a16:creationId xmlns:a16="http://schemas.microsoft.com/office/drawing/2014/main" id="{12562E98-4D28-A141-AA60-3CC825666EEB}"/>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95127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2256" y="876533"/>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01111" y="958073"/>
            <a:ext cx="7804150" cy="4174664"/>
          </a:xfrm>
        </p:spPr>
        <p:txBody>
          <a:bodyPr>
            <a:noAutofit/>
          </a:bodyPr>
          <a:lstStyle/>
          <a:p>
            <a:pPr>
              <a:lnSpc>
                <a:spcPct val="114000"/>
              </a:lnSpc>
            </a:pPr>
            <a:r>
              <a:rPr lang="en-AU"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If you think about an overall assessment of the man, you have to say that perhaps the most significant thing about him is that he made Christianity credible in the general population, because he stood so strongly for his Christian faith. And when the general population thought about Christianity they thought about Wilberforce and then they thought about Shaftesbury, and they thought, </a:t>
            </a:r>
            <a:r>
              <a:rPr lang="en-AU" i="1"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“This is </a:t>
            </a:r>
            <a:r>
              <a:rPr lang="en-AU" b="1" i="1"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real</a:t>
            </a:r>
            <a:r>
              <a:rPr lang="en-AU" i="1"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 this something worth </a:t>
            </a:r>
            <a:r>
              <a:rPr lang="en-AU" b="1" i="1"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having</a:t>
            </a:r>
            <a:r>
              <a:rPr lang="en-AU" i="1"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 in society, this is something we </a:t>
            </a:r>
            <a:r>
              <a:rPr lang="en-AU" b="1" i="1"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want</a:t>
            </a:r>
            <a:r>
              <a:rPr lang="en-AU" i="1"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a:t>
            </a:r>
          </a:p>
        </p:txBody>
      </p:sp>
      <p:sp>
        <p:nvSpPr>
          <p:cNvPr id="8" name="TextBox 7">
            <a:extLst>
              <a:ext uri="{FF2B5EF4-FFF2-40B4-BE49-F238E27FC236}">
                <a16:creationId xmlns:a16="http://schemas.microsoft.com/office/drawing/2014/main" id="{09470801-E1F1-A04A-9203-F41B2C314B42}"/>
              </a:ext>
            </a:extLst>
          </p:cNvPr>
          <p:cNvSpPr txBox="1"/>
          <p:nvPr/>
        </p:nvSpPr>
        <p:spPr>
          <a:xfrm>
            <a:off x="5856790"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DR MICHAEL SCHLUTER</a:t>
            </a:r>
            <a:endParaRPr lang="en-AU" b="1" dirty="0">
              <a:solidFill>
                <a:srgbClr val="6680FF"/>
              </a:solidFill>
              <a:latin typeface="Quasimoda Bold" pitchFamily="2" charset="77"/>
              <a:ea typeface="Inter Medium" panose="02000503000000020004" pitchFamily="2" charset="0"/>
            </a:endParaRPr>
          </a:p>
        </p:txBody>
      </p:sp>
      <p:pic>
        <p:nvPicPr>
          <p:cNvPr id="5122" name="Picture 2" descr="Founder: Dr Michael Schluter — Jubilee Centre">
            <a:extLst>
              <a:ext uri="{FF2B5EF4-FFF2-40B4-BE49-F238E27FC236}">
                <a16:creationId xmlns:a16="http://schemas.microsoft.com/office/drawing/2014/main" id="{B0C36532-8909-954F-8070-1A58E1C7C62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852" b="96944" l="9883" r="89994">
                        <a14:foregroundMark x1="44472" y1="8148" x2="49228" y2="5463"/>
                        <a14:foregroundMark x1="49228" y1="5463" x2="54355" y2="7037"/>
                        <a14:foregroundMark x1="54355" y1="7037" x2="56393" y2="9537"/>
                        <a14:foregroundMark x1="42372" y1="50926" x2="26868" y2="78981"/>
                        <a14:foregroundMark x1="26868" y1="78981" x2="23410" y2="95833"/>
                        <a14:foregroundMark x1="23410" y1="95833" x2="23348" y2="96481"/>
                        <a14:foregroundMark x1="59852" y1="53333" x2="74367" y2="74352"/>
                        <a14:foregroundMark x1="74367" y1="74352" x2="81347" y2="96944"/>
                        <a14:foregroundMark x1="44101" y1="7685" x2="42248" y2="10278"/>
                      </a14:backgroundRemoval>
                    </a14:imgEffect>
                  </a14:imgLayer>
                </a14:imgProps>
              </a:ext>
              <a:ext uri="{28A0092B-C50C-407E-A947-70E740481C1C}">
                <a14:useLocalDpi xmlns:a14="http://schemas.microsoft.com/office/drawing/2010/main" val="0"/>
              </a:ext>
            </a:extLst>
          </a:blip>
          <a:srcRect/>
          <a:stretch>
            <a:fillRect/>
          </a:stretch>
        </p:blipFill>
        <p:spPr bwMode="auto">
          <a:xfrm>
            <a:off x="8297555" y="3821555"/>
            <a:ext cx="4586667" cy="305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0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You can’t call chess </a:t>
            </a:r>
          </a:p>
          <a:p>
            <a:pPr>
              <a:lnSpc>
                <a:spcPct val="100000"/>
              </a:lnSpc>
              <a:spcBef>
                <a:spcPts val="0"/>
              </a:spcBef>
            </a:pPr>
            <a:r>
              <a:rPr lang="en-AU"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02AEF69B-9B44-5843-88ED-E8E93B91595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9832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1754A1FA-B0DC-9F4E-90A6-22215C6B461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064388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CC58DC2-D8DC-4E46-8B01-060DB270A27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1234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Poverty is something we should be able to get rid of</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35847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A healthy society protects those who are poor</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190857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Caring for the poor should be a priority for the government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981719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366CD3-EA7F-EE4C-81E5-42EFB7A25678}"/>
              </a:ext>
            </a:extLst>
          </p:cNvPr>
          <p:cNvSpPr txBox="1"/>
          <p:nvPr/>
        </p:nvSpPr>
        <p:spPr>
          <a:xfrm>
            <a:off x="3046880" y="67835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16923" y="1708362"/>
            <a:ext cx="10157309" cy="318837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effectLst/>
                <a:latin typeface="Inter" panose="02000503000000020004" pitchFamily="2" charset="0"/>
                <a:ea typeface="Inter" panose="02000503000000020004" pitchFamily="2" charset="0"/>
              </a:rPr>
              <a:t>Are you aware of any current news stories which are essentially about the treatment of the poor in Australia?</a:t>
            </a:r>
          </a:p>
        </p:txBody>
      </p:sp>
      <p:pic>
        <p:nvPicPr>
          <p:cNvPr id="6" name="Picture 5" descr="A blue x on a black background&#10;&#10;Description automatically generated">
            <a:extLst>
              <a:ext uri="{FF2B5EF4-FFF2-40B4-BE49-F238E27FC236}">
                <a16:creationId xmlns:a16="http://schemas.microsoft.com/office/drawing/2014/main" id="{9E0E809C-CF02-5D49-BAC4-1C9B070FE0E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527028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Props1.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2.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B83C4B-2887-4F18-9CD9-753EB1068D87}">
  <ds:schemaRefs>
    <ds:schemaRef ds:uri="http://purl.org/dc/term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77645853-307d-4b05-be0b-9da5414d87ee"/>
    <ds:schemaRef ds:uri="5661967f-e2ac-499a-9bcc-291dead05cda"/>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9225</TotalTime>
  <Words>1305</Words>
  <Application>Microsoft Macintosh PowerPoint</Application>
  <PresentationFormat>Widescreen</PresentationFormat>
  <Paragraphs>114</Paragraphs>
  <Slides>26</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Helvetica</vt:lpstr>
      <vt:lpstr>Aptos</vt:lpstr>
      <vt:lpstr>Inter</vt:lpstr>
      <vt:lpstr>Quasimoda Bold</vt:lpstr>
      <vt:lpstr>Quasimoda Medium</vt:lpstr>
      <vt:lpstr>Aptos Display</vt:lpstr>
      <vt:lpstr>Calibri</vt:lpstr>
      <vt:lpstr>Inter Light</vt:lpstr>
      <vt:lpstr>Arial</vt:lpstr>
      <vt:lpstr>Inter Medium</vt:lpstr>
      <vt:lpstr>Office Theme</vt:lpstr>
      <vt:lpstr>‘A HEART FOR THE POOR’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2025-02-24T01:23:37Z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