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sldIdLst>
    <p:sldId id="316" r:id="rId5"/>
    <p:sldId id="261" r:id="rId6"/>
    <p:sldId id="359" r:id="rId7"/>
    <p:sldId id="360" r:id="rId8"/>
    <p:sldId id="332" r:id="rId9"/>
    <p:sldId id="330" r:id="rId10"/>
    <p:sldId id="361" r:id="rId11"/>
    <p:sldId id="263" r:id="rId12"/>
    <p:sldId id="364" r:id="rId13"/>
    <p:sldId id="363" r:id="rId14"/>
    <p:sldId id="365" r:id="rId15"/>
    <p:sldId id="259" r:id="rId16"/>
    <p:sldId id="347" r:id="rId17"/>
    <p:sldId id="298" r:id="rId18"/>
    <p:sldId id="358" r:id="rId19"/>
  </p:sldIdLst>
  <p:sldSz cx="12192000" cy="6858000"/>
  <p:notesSz cx="6858000" cy="9144000"/>
  <p:embeddedFontLst>
    <p:embeddedFont>
      <p:font typeface="Aptos" panose="020B0004020202020204" pitchFamily="34" charset="0"/>
      <p:regular r:id="rId21"/>
      <p:bold r:id="rId22"/>
      <p:italic r:id="rId23"/>
      <p:boldItalic r:id="rId24"/>
    </p:embeddedFont>
    <p:embeddedFont>
      <p:font typeface="Aptos Display" panose="020B0004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nter Light" panose="02000503000000020004" pitchFamily="2" charset="0"/>
      <p:regular r:id="rId33"/>
      <p:bold r:id="rId34"/>
      <p:italic r:id="rId35"/>
      <p:boldItalic r:id="rId36"/>
    </p:embeddedFont>
    <p:embeddedFont>
      <p:font typeface="Quasimoda Bold" pitchFamily="2" charset="77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0FF"/>
    <a:srgbClr val="6885FF"/>
    <a:srgbClr val="C7D2FF"/>
    <a:srgbClr val="353AC5"/>
    <a:srgbClr val="484F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9"/>
    <p:restoredTop sz="94648"/>
  </p:normalViewPr>
  <p:slideViewPr>
    <p:cSldViewPr snapToGrid="0">
      <p:cViewPr varScale="1">
        <p:scale>
          <a:sx n="112" d="100"/>
          <a:sy n="112" d="100"/>
        </p:scale>
        <p:origin x="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ABB1A0F8-D1BE-B845-843E-3F5884B00460}"/>
    <pc:docChg chg="undo custSel addSld delSld modSld sldOrd">
      <pc:chgData name="Nate Armsberry" userId="f8fef281-f395-4cac-91a1-46dac0566877" providerId="ADAL" clId="{ABB1A0F8-D1BE-B845-843E-3F5884B00460}" dt="2025-01-28T06:00:19.521" v="578" actId="2696"/>
      <pc:docMkLst>
        <pc:docMk/>
      </pc:docMkLst>
      <pc:sldChg chg="addSp delSp modSp mod ord">
        <pc:chgData name="Nate Armsberry" userId="f8fef281-f395-4cac-91a1-46dac0566877" providerId="ADAL" clId="{ABB1A0F8-D1BE-B845-843E-3F5884B00460}" dt="2025-01-28T05:47:39.155" v="545" actId="732"/>
        <pc:sldMkLst>
          <pc:docMk/>
          <pc:sldMk cId="344580850" sldId="259"/>
        </pc:sldMkLst>
        <pc:spChg chg="mod">
          <ac:chgData name="Nate Armsberry" userId="f8fef281-f395-4cac-91a1-46dac0566877" providerId="ADAL" clId="{ABB1A0F8-D1BE-B845-843E-3F5884B00460}" dt="2025-01-28T05:43:50.359" v="476" actId="1076"/>
          <ac:spMkLst>
            <pc:docMk/>
            <pc:sldMk cId="344580850" sldId="259"/>
            <ac:spMk id="7" creationId="{ECB3519C-695A-7649-B1C5-D7CE0DDBEC9C}"/>
          </ac:spMkLst>
        </pc:spChg>
        <pc:spChg chg="mod">
          <ac:chgData name="Nate Armsberry" userId="f8fef281-f395-4cac-91a1-46dac0566877" providerId="ADAL" clId="{ABB1A0F8-D1BE-B845-843E-3F5884B00460}" dt="2025-01-28T05:44:00.371" v="499" actId="6549"/>
          <ac:spMkLst>
            <pc:docMk/>
            <pc:sldMk cId="344580850" sldId="259"/>
            <ac:spMk id="8" creationId="{09470801-E1F1-A04A-9203-F41B2C314B42}"/>
          </ac:spMkLst>
        </pc:spChg>
        <pc:picChg chg="del">
          <ac:chgData name="Nate Armsberry" userId="f8fef281-f395-4cac-91a1-46dac0566877" providerId="ADAL" clId="{ABB1A0F8-D1BE-B845-843E-3F5884B00460}" dt="2025-01-28T05:47:21.729" v="538" actId="478"/>
          <ac:picMkLst>
            <pc:docMk/>
            <pc:sldMk cId="344580850" sldId="259"/>
            <ac:picMk id="2" creationId="{91FFBA94-230D-714A-8114-E931EF683EC8}"/>
          </ac:picMkLst>
        </pc:picChg>
        <pc:picChg chg="add mod modCrop">
          <ac:chgData name="Nate Armsberry" userId="f8fef281-f395-4cac-91a1-46dac0566877" providerId="ADAL" clId="{ABB1A0F8-D1BE-B845-843E-3F5884B00460}" dt="2025-01-28T05:47:39.155" v="545" actId="732"/>
          <ac:picMkLst>
            <pc:docMk/>
            <pc:sldMk cId="344580850" sldId="259"/>
            <ac:picMk id="3" creationId="{55AB9396-7666-C74D-B874-0317D77A7B76}"/>
          </ac:picMkLst>
        </pc:picChg>
      </pc:sldChg>
      <pc:sldChg chg="addSp delSp modSp add del mod ord">
        <pc:chgData name="Nate Armsberry" userId="f8fef281-f395-4cac-91a1-46dac0566877" providerId="ADAL" clId="{ABB1A0F8-D1BE-B845-843E-3F5884B00460}" dt="2025-01-28T04:52:40.077" v="80" actId="478"/>
        <pc:sldMkLst>
          <pc:docMk/>
          <pc:sldMk cId="56837992" sldId="261"/>
        </pc:sldMkLst>
        <pc:picChg chg="add del mod">
          <ac:chgData name="Nate Armsberry" userId="f8fef281-f395-4cac-91a1-46dac0566877" providerId="ADAL" clId="{ABB1A0F8-D1BE-B845-843E-3F5884B00460}" dt="2025-01-28T04:50:49.534" v="62" actId="478"/>
          <ac:picMkLst>
            <pc:docMk/>
            <pc:sldMk cId="56837992" sldId="261"/>
            <ac:picMk id="3" creationId="{63F1AF8A-EC74-3946-BA8C-8E92F3E352BF}"/>
          </ac:picMkLst>
        </pc:picChg>
        <pc:picChg chg="add mod">
          <ac:chgData name="Nate Armsberry" userId="f8fef281-f395-4cac-91a1-46dac0566877" providerId="ADAL" clId="{ABB1A0F8-D1BE-B845-843E-3F5884B00460}" dt="2025-01-28T04:52:14.024" v="72" actId="1076"/>
          <ac:picMkLst>
            <pc:docMk/>
            <pc:sldMk cId="56837992" sldId="261"/>
            <ac:picMk id="7" creationId="{CE69900F-2D5C-B94B-B94C-09FF0CD2C624}"/>
          </ac:picMkLst>
        </pc:picChg>
        <pc:picChg chg="del">
          <ac:chgData name="Nate Armsberry" userId="f8fef281-f395-4cac-91a1-46dac0566877" providerId="ADAL" clId="{ABB1A0F8-D1BE-B845-843E-3F5884B00460}" dt="2025-01-28T04:50:48.504" v="61" actId="478"/>
          <ac:picMkLst>
            <pc:docMk/>
            <pc:sldMk cId="56837992" sldId="261"/>
            <ac:picMk id="8" creationId="{32BC31E3-8A65-1A4E-A582-E7B2455536DD}"/>
          </ac:picMkLst>
        </pc:picChg>
        <pc:picChg chg="add del mod">
          <ac:chgData name="Nate Armsberry" userId="f8fef281-f395-4cac-91a1-46dac0566877" providerId="ADAL" clId="{ABB1A0F8-D1BE-B845-843E-3F5884B00460}" dt="2025-01-28T04:52:38.406" v="79" actId="478"/>
          <ac:picMkLst>
            <pc:docMk/>
            <pc:sldMk cId="56837992" sldId="261"/>
            <ac:picMk id="9" creationId="{ED08349A-BB1D-884F-9440-853F45074936}"/>
          </ac:picMkLst>
        </pc:picChg>
        <pc:picChg chg="add del mod">
          <ac:chgData name="Nate Armsberry" userId="f8fef281-f395-4cac-91a1-46dac0566877" providerId="ADAL" clId="{ABB1A0F8-D1BE-B845-843E-3F5884B00460}" dt="2025-01-28T04:52:40.077" v="80" actId="478"/>
          <ac:picMkLst>
            <pc:docMk/>
            <pc:sldMk cId="56837992" sldId="261"/>
            <ac:picMk id="10" creationId="{F84FAD27-3D87-D446-8235-CDC4037ADABD}"/>
          </ac:picMkLst>
        </pc:picChg>
        <pc:picChg chg="del">
          <ac:chgData name="Nate Armsberry" userId="f8fef281-f395-4cac-91a1-46dac0566877" providerId="ADAL" clId="{ABB1A0F8-D1BE-B845-843E-3F5884B00460}" dt="2025-01-28T04:50:50.541" v="63" actId="478"/>
          <ac:picMkLst>
            <pc:docMk/>
            <pc:sldMk cId="56837992" sldId="261"/>
            <ac:picMk id="18" creationId="{82420B50-025C-3A49-B2DE-A6B0D947AA03}"/>
          </ac:picMkLst>
        </pc:picChg>
      </pc:sldChg>
      <pc:sldChg chg="addSp delSp modSp mod ord">
        <pc:chgData name="Nate Armsberry" userId="f8fef281-f395-4cac-91a1-46dac0566877" providerId="ADAL" clId="{ABB1A0F8-D1BE-B845-843E-3F5884B00460}" dt="2025-01-28T05:20:58.880" v="250" actId="1076"/>
        <pc:sldMkLst>
          <pc:docMk/>
          <pc:sldMk cId="3538741190" sldId="263"/>
        </pc:sldMkLst>
        <pc:spChg chg="mod">
          <ac:chgData name="Nate Armsberry" userId="f8fef281-f395-4cac-91a1-46dac0566877" providerId="ADAL" clId="{ABB1A0F8-D1BE-B845-843E-3F5884B00460}" dt="2025-01-28T05:20:58.880" v="250" actId="1076"/>
          <ac:spMkLst>
            <pc:docMk/>
            <pc:sldMk cId="3538741190" sldId="263"/>
            <ac:spMk id="5" creationId="{8EC4258B-8233-E84F-854D-CC91DDA4F35B}"/>
          </ac:spMkLst>
        </pc:spChg>
        <pc:picChg chg="del">
          <ac:chgData name="Nate Armsberry" userId="f8fef281-f395-4cac-91a1-46dac0566877" providerId="ADAL" clId="{ABB1A0F8-D1BE-B845-843E-3F5884B00460}" dt="2025-01-28T05:20:34.083" v="242" actId="478"/>
          <ac:picMkLst>
            <pc:docMk/>
            <pc:sldMk cId="3538741190" sldId="263"/>
            <ac:picMk id="3" creationId="{ECD561A1-739F-9E48-94F3-F0E1AFB04221}"/>
          </ac:picMkLst>
        </pc:picChg>
        <pc:picChg chg="add mod">
          <ac:chgData name="Nate Armsberry" userId="f8fef281-f395-4cac-91a1-46dac0566877" providerId="ADAL" clId="{ABB1A0F8-D1BE-B845-843E-3F5884B00460}" dt="2025-01-28T05:20:55.880" v="249" actId="1076"/>
          <ac:picMkLst>
            <pc:docMk/>
            <pc:sldMk cId="3538741190" sldId="263"/>
            <ac:picMk id="6" creationId="{CD6AD527-74FB-6649-A501-21773CA1232B}"/>
          </ac:picMkLst>
        </pc:picChg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3079141527" sldId="270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1437139007" sldId="275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1527028114" sldId="281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2623468426" sldId="314"/>
        </pc:sldMkLst>
      </pc:sldChg>
      <pc:sldChg chg="delSp modSp mod">
        <pc:chgData name="Nate Armsberry" userId="f8fef281-f395-4cac-91a1-46dac0566877" providerId="ADAL" clId="{ABB1A0F8-D1BE-B845-843E-3F5884B00460}" dt="2025-01-28T04:27:19.981" v="54" actId="403"/>
        <pc:sldMkLst>
          <pc:docMk/>
          <pc:sldMk cId="1063072475" sldId="316"/>
        </pc:sldMkLst>
        <pc:spChg chg="mod">
          <ac:chgData name="Nate Armsberry" userId="f8fef281-f395-4cac-91a1-46dac0566877" providerId="ADAL" clId="{ABB1A0F8-D1BE-B845-843E-3F5884B00460}" dt="2025-01-28T04:27:19.981" v="54" actId="403"/>
          <ac:spMkLst>
            <pc:docMk/>
            <pc:sldMk cId="1063072475" sldId="316"/>
            <ac:spMk id="2" creationId="{37FB4868-8642-4832-6944-D2B7F5DCE22A}"/>
          </ac:spMkLst>
        </pc:spChg>
        <pc:spChg chg="del">
          <ac:chgData name="Nate Armsberry" userId="f8fef281-f395-4cac-91a1-46dac0566877" providerId="ADAL" clId="{ABB1A0F8-D1BE-B845-843E-3F5884B00460}" dt="2025-01-28T04:27:10.942" v="33" actId="478"/>
          <ac:spMkLst>
            <pc:docMk/>
            <pc:sldMk cId="1063072475" sldId="316"/>
            <ac:spMk id="7" creationId="{67B9C675-171F-7746-9B11-81B5DE122A23}"/>
          </ac:spMkLst>
        </pc:spChg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684135696" sldId="329"/>
        </pc:sldMkLst>
      </pc:sldChg>
      <pc:sldChg chg="modSp mod ord">
        <pc:chgData name="Nate Armsberry" userId="f8fef281-f395-4cac-91a1-46dac0566877" providerId="ADAL" clId="{ABB1A0F8-D1BE-B845-843E-3F5884B00460}" dt="2025-01-28T05:19:52.734" v="240" actId="20577"/>
        <pc:sldMkLst>
          <pc:docMk/>
          <pc:sldMk cId="3208037075" sldId="330"/>
        </pc:sldMkLst>
        <pc:spChg chg="mod">
          <ac:chgData name="Nate Armsberry" userId="f8fef281-f395-4cac-91a1-46dac0566877" providerId="ADAL" clId="{ABB1A0F8-D1BE-B845-843E-3F5884B00460}" dt="2025-01-28T05:19:52.734" v="240" actId="20577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ABB1A0F8-D1BE-B845-843E-3F5884B00460}" dt="2025-01-28T05:16:24.144" v="199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3175599261" sldId="331"/>
        </pc:sldMkLst>
      </pc:sldChg>
      <pc:sldChg chg="addSp delSp modSp mod">
        <pc:chgData name="Nate Armsberry" userId="f8fef281-f395-4cac-91a1-46dac0566877" providerId="ADAL" clId="{ABB1A0F8-D1BE-B845-843E-3F5884B00460}" dt="2025-01-28T04:55:30.776" v="174"/>
        <pc:sldMkLst>
          <pc:docMk/>
          <pc:sldMk cId="1160570302" sldId="332"/>
        </pc:sldMkLst>
        <pc:spChg chg="mod">
          <ac:chgData name="Nate Armsberry" userId="f8fef281-f395-4cac-91a1-46dac0566877" providerId="ADAL" clId="{ABB1A0F8-D1BE-B845-843E-3F5884B00460}" dt="2025-01-28T04:55:17.551" v="173" actId="20577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ABB1A0F8-D1BE-B845-843E-3F5884B00460}" dt="2025-01-28T04:55:30.776" v="174"/>
          <ac:picMkLst>
            <pc:docMk/>
            <pc:sldMk cId="1160570302" sldId="332"/>
            <ac:picMk id="2" creationId="{1B3A72CF-D0B8-1E42-928C-442D36554E0C}"/>
          </ac:picMkLst>
        </pc:picChg>
        <pc:picChg chg="del">
          <ac:chgData name="Nate Armsberry" userId="f8fef281-f395-4cac-91a1-46dac0566877" providerId="ADAL" clId="{ABB1A0F8-D1BE-B845-843E-3F5884B00460}" dt="2025-01-28T04:55:07.394" v="152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modSp mod ord">
        <pc:chgData name="Nate Armsberry" userId="f8fef281-f395-4cac-91a1-46dac0566877" providerId="ADAL" clId="{ABB1A0F8-D1BE-B845-843E-3F5884B00460}" dt="2025-01-28T05:51:47.102" v="577" actId="1036"/>
        <pc:sldMkLst>
          <pc:docMk/>
          <pc:sldMk cId="1102048258" sldId="347"/>
        </pc:sldMkLst>
        <pc:spChg chg="mod">
          <ac:chgData name="Nate Armsberry" userId="f8fef281-f395-4cac-91a1-46dac0566877" providerId="ADAL" clId="{ABB1A0F8-D1BE-B845-843E-3F5884B00460}" dt="2025-01-28T05:51:47.102" v="577" actId="1036"/>
          <ac:spMkLst>
            <pc:docMk/>
            <pc:sldMk cId="1102048258" sldId="347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3066377405" sldId="348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550802466" sldId="349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1098321169" sldId="350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2064388707" sldId="351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1612349926" sldId="352"/>
        </pc:sldMkLst>
      </pc:sldChg>
      <pc:sldChg chg="del">
        <pc:chgData name="Nate Armsberry" userId="f8fef281-f395-4cac-91a1-46dac0566877" providerId="ADAL" clId="{ABB1A0F8-D1BE-B845-843E-3F5884B00460}" dt="2025-01-28T06:00:19.521" v="578" actId="2696"/>
        <pc:sldMkLst>
          <pc:docMk/>
          <pc:sldMk cId="3358477346" sldId="353"/>
        </pc:sldMkLst>
      </pc:sldChg>
      <pc:sldChg chg="delSp modSp add mod">
        <pc:chgData name="Nate Armsberry" userId="f8fef281-f395-4cac-91a1-46dac0566877" providerId="ADAL" clId="{ABB1A0F8-D1BE-B845-843E-3F5884B00460}" dt="2025-01-28T04:53:48.023" v="147"/>
        <pc:sldMkLst>
          <pc:docMk/>
          <pc:sldMk cId="3172562614" sldId="359"/>
        </pc:sldMkLst>
        <pc:picChg chg="mod">
          <ac:chgData name="Nate Armsberry" userId="f8fef281-f395-4cac-91a1-46dac0566877" providerId="ADAL" clId="{ABB1A0F8-D1BE-B845-843E-3F5884B00460}" dt="2025-01-28T04:53:48.023" v="147"/>
          <ac:picMkLst>
            <pc:docMk/>
            <pc:sldMk cId="3172562614" sldId="359"/>
            <ac:picMk id="7" creationId="{CE69900F-2D5C-B94B-B94C-09FF0CD2C624}"/>
          </ac:picMkLst>
        </pc:picChg>
        <pc:picChg chg="del">
          <ac:chgData name="Nate Armsberry" userId="f8fef281-f395-4cac-91a1-46dac0566877" providerId="ADAL" clId="{ABB1A0F8-D1BE-B845-843E-3F5884B00460}" dt="2025-01-28T04:52:52.181" v="81" actId="478"/>
          <ac:picMkLst>
            <pc:docMk/>
            <pc:sldMk cId="3172562614" sldId="359"/>
            <ac:picMk id="10" creationId="{F84FAD27-3D87-D446-8235-CDC4037ADABD}"/>
          </ac:picMkLst>
        </pc:picChg>
      </pc:sldChg>
      <pc:sldChg chg="modSp add">
        <pc:chgData name="Nate Armsberry" userId="f8fef281-f395-4cac-91a1-46dac0566877" providerId="ADAL" clId="{ABB1A0F8-D1BE-B845-843E-3F5884B00460}" dt="2025-01-28T04:53:39.075" v="127"/>
        <pc:sldMkLst>
          <pc:docMk/>
          <pc:sldMk cId="91750314" sldId="360"/>
        </pc:sldMkLst>
        <pc:picChg chg="mod">
          <ac:chgData name="Nate Armsberry" userId="f8fef281-f395-4cac-91a1-46dac0566877" providerId="ADAL" clId="{ABB1A0F8-D1BE-B845-843E-3F5884B00460}" dt="2025-01-28T04:53:39.075" v="127"/>
          <ac:picMkLst>
            <pc:docMk/>
            <pc:sldMk cId="91750314" sldId="360"/>
            <ac:picMk id="7" creationId="{CE69900F-2D5C-B94B-B94C-09FF0CD2C624}"/>
          </ac:picMkLst>
        </pc:picChg>
        <pc:picChg chg="mod">
          <ac:chgData name="Nate Armsberry" userId="f8fef281-f395-4cac-91a1-46dac0566877" providerId="ADAL" clId="{ABB1A0F8-D1BE-B845-843E-3F5884B00460}" dt="2025-01-28T04:53:32.823" v="107"/>
          <ac:picMkLst>
            <pc:docMk/>
            <pc:sldMk cId="91750314" sldId="360"/>
            <ac:picMk id="9" creationId="{ED08349A-BB1D-884F-9440-853F45074936}"/>
          </ac:picMkLst>
        </pc:picChg>
      </pc:sldChg>
      <pc:sldChg chg="modSp add mod">
        <pc:chgData name="Nate Armsberry" userId="f8fef281-f395-4cac-91a1-46dac0566877" providerId="ADAL" clId="{ABB1A0F8-D1BE-B845-843E-3F5884B00460}" dt="2025-01-28T05:23:32.583" v="251" actId="113"/>
        <pc:sldMkLst>
          <pc:docMk/>
          <pc:sldMk cId="1170316564" sldId="361"/>
        </pc:sldMkLst>
        <pc:spChg chg="mod">
          <ac:chgData name="Nate Armsberry" userId="f8fef281-f395-4cac-91a1-46dac0566877" providerId="ADAL" clId="{ABB1A0F8-D1BE-B845-843E-3F5884B00460}" dt="2025-01-28T05:23:32.583" v="251" actId="113"/>
          <ac:spMkLst>
            <pc:docMk/>
            <pc:sldMk cId="1170316564" sldId="361"/>
            <ac:spMk id="3" creationId="{70FB803F-B376-22DE-710F-147422FF045C}"/>
          </ac:spMkLst>
        </pc:spChg>
      </pc:sldChg>
      <pc:sldChg chg="modSp add del mod ord">
        <pc:chgData name="Nate Armsberry" userId="f8fef281-f395-4cac-91a1-46dac0566877" providerId="ADAL" clId="{ABB1A0F8-D1BE-B845-843E-3F5884B00460}" dt="2025-01-28T05:26:56.187" v="289" actId="2696"/>
        <pc:sldMkLst>
          <pc:docMk/>
          <pc:sldMk cId="1908216642" sldId="362"/>
        </pc:sldMkLst>
        <pc:spChg chg="mod">
          <ac:chgData name="Nate Armsberry" userId="f8fef281-f395-4cac-91a1-46dac0566877" providerId="ADAL" clId="{ABB1A0F8-D1BE-B845-843E-3F5884B00460}" dt="2025-01-28T05:26:41.699" v="287" actId="57"/>
          <ac:spMkLst>
            <pc:docMk/>
            <pc:sldMk cId="1908216642" sldId="362"/>
            <ac:spMk id="3" creationId="{70FB803F-B376-22DE-710F-147422FF045C}"/>
          </ac:spMkLst>
        </pc:spChg>
        <pc:spChg chg="mod">
          <ac:chgData name="Nate Armsberry" userId="f8fef281-f395-4cac-91a1-46dac0566877" providerId="ADAL" clId="{ABB1A0F8-D1BE-B845-843E-3F5884B00460}" dt="2025-01-28T05:25:31.347" v="269" actId="6549"/>
          <ac:spMkLst>
            <pc:docMk/>
            <pc:sldMk cId="1908216642" sldId="362"/>
            <ac:spMk id="7" creationId="{843CD8F0-31F4-8298-8548-834806D18F6F}"/>
          </ac:spMkLst>
        </pc:spChg>
      </pc:sldChg>
      <pc:sldChg chg="modSp add mod">
        <pc:chgData name="Nate Armsberry" userId="f8fef281-f395-4cac-91a1-46dac0566877" providerId="ADAL" clId="{ABB1A0F8-D1BE-B845-843E-3F5884B00460}" dt="2025-01-28T05:40:18.878" v="459" actId="207"/>
        <pc:sldMkLst>
          <pc:docMk/>
          <pc:sldMk cId="471049767" sldId="363"/>
        </pc:sldMkLst>
        <pc:spChg chg="mod">
          <ac:chgData name="Nate Armsberry" userId="f8fef281-f395-4cac-91a1-46dac0566877" providerId="ADAL" clId="{ABB1A0F8-D1BE-B845-843E-3F5884B00460}" dt="2025-01-28T05:40:18.878" v="459" actId="207"/>
          <ac:spMkLst>
            <pc:docMk/>
            <pc:sldMk cId="471049767" sldId="363"/>
            <ac:spMk id="3" creationId="{70FB803F-B376-22DE-710F-147422FF045C}"/>
          </ac:spMkLst>
        </pc:spChg>
        <pc:spChg chg="mod">
          <ac:chgData name="Nate Armsberry" userId="f8fef281-f395-4cac-91a1-46dac0566877" providerId="ADAL" clId="{ABB1A0F8-D1BE-B845-843E-3F5884B00460}" dt="2025-01-28T05:33:49.168" v="447" actId="20577"/>
          <ac:spMkLst>
            <pc:docMk/>
            <pc:sldMk cId="471049767" sldId="363"/>
            <ac:spMk id="7" creationId="{843CD8F0-31F4-8298-8548-834806D18F6F}"/>
          </ac:spMkLst>
        </pc:spChg>
      </pc:sldChg>
      <pc:sldChg chg="add del">
        <pc:chgData name="Nate Armsberry" userId="f8fef281-f395-4cac-91a1-46dac0566877" providerId="ADAL" clId="{ABB1A0F8-D1BE-B845-843E-3F5884B00460}" dt="2025-01-28T05:30:18.765" v="339" actId="2696"/>
        <pc:sldMkLst>
          <pc:docMk/>
          <pc:sldMk cId="1070725778" sldId="364"/>
        </pc:sldMkLst>
      </pc:sldChg>
      <pc:sldChg chg="modSp add mod ord">
        <pc:chgData name="Nate Armsberry" userId="f8fef281-f395-4cac-91a1-46dac0566877" providerId="ADAL" clId="{ABB1A0F8-D1BE-B845-843E-3F5884B00460}" dt="2025-01-28T05:32:01.255" v="402" actId="1076"/>
        <pc:sldMkLst>
          <pc:docMk/>
          <pc:sldMk cId="2557776468" sldId="364"/>
        </pc:sldMkLst>
        <pc:spChg chg="mod">
          <ac:chgData name="Nate Armsberry" userId="f8fef281-f395-4cac-91a1-46dac0566877" providerId="ADAL" clId="{ABB1A0F8-D1BE-B845-843E-3F5884B00460}" dt="2025-01-28T05:32:01.255" v="402" actId="1076"/>
          <ac:spMkLst>
            <pc:docMk/>
            <pc:sldMk cId="2557776468" sldId="364"/>
            <ac:spMk id="3" creationId="{70FB803F-B376-22DE-710F-147422FF045C}"/>
          </ac:spMkLst>
        </pc:spChg>
        <pc:spChg chg="mod">
          <ac:chgData name="Nate Armsberry" userId="f8fef281-f395-4cac-91a1-46dac0566877" providerId="ADAL" clId="{ABB1A0F8-D1BE-B845-843E-3F5884B00460}" dt="2025-01-28T05:30:33.660" v="346" actId="20577"/>
          <ac:spMkLst>
            <pc:docMk/>
            <pc:sldMk cId="2557776468" sldId="364"/>
            <ac:spMk id="7" creationId="{843CD8F0-31F4-8298-8548-834806D18F6F}"/>
          </ac:spMkLst>
        </pc:spChg>
      </pc:sldChg>
      <pc:sldChg chg="new del">
        <pc:chgData name="Nate Armsberry" userId="f8fef281-f395-4cac-91a1-46dac0566877" providerId="ADAL" clId="{ABB1A0F8-D1BE-B845-843E-3F5884B00460}" dt="2025-01-28T05:33:38.643" v="440" actId="680"/>
        <pc:sldMkLst>
          <pc:docMk/>
          <pc:sldMk cId="3341183504" sldId="365"/>
        </pc:sldMkLst>
      </pc:sldChg>
      <pc:sldChg chg="modSp add mod">
        <pc:chgData name="Nate Armsberry" userId="f8fef281-f395-4cac-91a1-46dac0566877" providerId="ADAL" clId="{ABB1A0F8-D1BE-B845-843E-3F5884B00460}" dt="2025-01-28T05:40:58.212" v="469" actId="207"/>
        <pc:sldMkLst>
          <pc:docMk/>
          <pc:sldMk cId="3491233401" sldId="365"/>
        </pc:sldMkLst>
        <pc:spChg chg="mod">
          <ac:chgData name="Nate Armsberry" userId="f8fef281-f395-4cac-91a1-46dac0566877" providerId="ADAL" clId="{ABB1A0F8-D1BE-B845-843E-3F5884B00460}" dt="2025-01-28T05:40:58.212" v="469" actId="207"/>
          <ac:spMkLst>
            <pc:docMk/>
            <pc:sldMk cId="3491233401" sldId="365"/>
            <ac:spMk id="3" creationId="{70FB803F-B376-22DE-710F-147422FF045C}"/>
          </ac:spMkLst>
        </pc:spChg>
        <pc:spChg chg="mod">
          <ac:chgData name="Nate Armsberry" userId="f8fef281-f395-4cac-91a1-46dac0566877" providerId="ADAL" clId="{ABB1A0F8-D1BE-B845-843E-3F5884B00460}" dt="2025-01-28T05:33:45.174" v="444" actId="20577"/>
          <ac:spMkLst>
            <pc:docMk/>
            <pc:sldMk cId="3491233401" sldId="365"/>
            <ac:spMk id="7" creationId="{843CD8F0-31F4-8298-8548-834806D18F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9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4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Statement or 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43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86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2896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0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the-humility-revolutio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8283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sz="80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THE HUMILITY</a:t>
            </a:r>
            <a:br>
              <a:rPr lang="en-US" sz="80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8000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REVOLUTION</a:t>
            </a:r>
            <a:endParaRPr lang="en-US" sz="8000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799" y="318085"/>
            <a:ext cx="10197352" cy="530133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Is there any encouragement from belonging to Christ? Any comfort from his love? Any fellowship together in the Spirit? Are your hearts tender and compassionate?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Then make me truly happy by agreeing wholeheartedly with each other, loving one another, and working together with one mind and purpose.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Don’t be selfish; don’t try to impress others. Be humble, thinking of others as better than yourselves.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Don’t look out only for your own interests, but take an interest in others, too.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You must have the same attitude that Christ Jesus had.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</a:t>
            </a:r>
            <a: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Though he was God, he did not think of equality with God</a:t>
            </a:r>
            <a:b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as something to cling to.</a:t>
            </a:r>
            <a:b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</a:t>
            </a:r>
            <a: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Instead, he gave up his divine privileges;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47104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799" y="318085"/>
            <a:ext cx="10197352" cy="530133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chemeClr val="bg2">
                    <a:lumMod val="75000"/>
                  </a:schemeClr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You must have the same attitude that Christ Jesus had.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Though he was God, he did not think of equality with God as something to cling to.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7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Instead, he gave up his divine privileges;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he took the humble position of a slave and was born as a human being.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When he appeared in human form,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   he humbled himself in obedience to God and died a criminal’s death on a cross.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Therefore, God elevated him to the place of highest </a:t>
            </a:r>
            <a:r>
              <a:rPr lang="en-AU" sz="2000" dirty="0" err="1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honor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and gave him the name above all other names,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that at the name of Jesus every knee should bow,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in heaven and on earth and under the earth,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every tongue declare that Jesus Christ is Lord,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  to the glory of God the Father.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349123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2256" y="1007159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3774" y="1222513"/>
            <a:ext cx="7247733" cy="417466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28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 shameful death of Jesus posed a difficult question for his first followers. Was he not as great as they thought, given the nature of his execution? Or does greatness itself have to be redefined to include a willingness to lower yourself for the sake of others?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JOHN DICKSON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B9396-7666-C74D-B874-0317D77A7B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1" b="89966" l="9859" r="89965">
                        <a14:foregroundMark x1="41285" y1="14031" x2="45687" y2="7483"/>
                        <a14:foregroundMark x1="45687" y1="7483" x2="54401" y2="4252"/>
                        <a14:foregroundMark x1="54401" y1="4252" x2="61972" y2="7568"/>
                        <a14:foregroundMark x1="61972" y1="7568" x2="64437" y2="12585"/>
                        <a14:foregroundMark x1="54225" y1="4082" x2="48239" y2="3571"/>
                        <a14:foregroundMark x1="42254" y1="44218" x2="28433" y2="57908"/>
                        <a14:foregroundMark x1="28433" y1="57908" x2="24912" y2="68197"/>
                        <a14:foregroundMark x1="65757" y1="50850" x2="86268" y2="71344"/>
                        <a14:foregroundMark x1="84947" y1="62245" x2="88644" y2="75085"/>
                        <a14:foregroundMark x1="83539" y1="76020" x2="51320" y2="74235"/>
                        <a14:foregroundMark x1="51320" y1="74235" x2="37852" y2="70238"/>
                        <a14:foregroundMark x1="37852" y1="70238" x2="21743" y2="70408"/>
                        <a14:foregroundMark x1="21743" y1="70408" x2="18134" y2="72109"/>
                        <a14:foregroundMark x1="17782" y1="74575" x2="26849" y2="76105"/>
                        <a14:foregroundMark x1="26849" y1="76105" x2="35387" y2="74150"/>
                        <a14:foregroundMark x1="35387" y1="74150" x2="37236" y2="74235"/>
                        <a14:foregroundMark x1="77113" y1="76871" x2="72623" y2="77976"/>
                        <a14:foregroundMark x1="79577" y1="78061" x2="76585" y2="78997"/>
                        <a14:foregroundMark x1="17165" y1="84949" x2="44366" y2="87415"/>
                        <a14:foregroundMark x1="44366" y1="87415" x2="67606" y2="83588"/>
                        <a14:foregroundMark x1="67606" y1="83588" x2="85299" y2="85544"/>
                        <a14:foregroundMark x1="85563" y1="57568" x2="84331" y2="51190"/>
                        <a14:foregroundMark x1="64437" y1="13690" x2="65141" y2="20153"/>
                        <a14:foregroundMark x1="65053" y1="13180" x2="64965" y2="12160"/>
                        <a14:foregroundMark x1="65757" y1="13180" x2="65669" y2="15051"/>
                        <a14:foregroundMark x1="44806" y1="40391" x2="44806" y2="39626"/>
                        <a14:foregroundMark x1="45070" y1="38946" x2="44982" y2="39881"/>
                        <a14:foregroundMark x1="45246" y1="38010" x2="45158" y2="39031"/>
                        <a14:foregroundMark x1="44102" y1="33248" x2="44366" y2="34354"/>
                        <a14:backgroundMark x1="67077" y1="37075" x2="75704" y2="11905"/>
                        <a14:backgroundMark x1="75088" y1="42432" x2="87764" y2="40816"/>
                        <a14:backgroundMark x1="76320" y1="45663" x2="80194" y2="47449"/>
                        <a14:backgroundMark x1="92430" y1="75935" x2="92165" y2="74575"/>
                        <a14:backgroundMark x1="91813" y1="74150" x2="91637" y2="72874"/>
                        <a14:backgroundMark x1="92870" y1="77126" x2="92782" y2="76361"/>
                        <a14:backgroundMark x1="42612" y1="33575" x2="41637" y2="31633"/>
                        <a14:backgroundMark x1="40933" y1="28146" x2="40933" y2="25425"/>
                        <a14:backgroundMark x1="70158" y1="21259" x2="70158" y2="13435"/>
                        <a14:backgroundMark x1="70158" y1="13435" x2="68310" y2="7823"/>
                        <a14:backgroundMark x1="65757" y1="9694" x2="65141" y2="9099"/>
                        <a14:backgroundMark x1="64437" y1="35374" x2="64525" y2="34524"/>
                        <a14:backgroundMark x1="64789" y1="33588" x2="64349" y2="34099"/>
                        <a14:backgroundMark x1="65141" y1="32568" x2="64437" y2="33929"/>
                        <a14:backgroundMark x1="40757" y1="24490" x2="41549" y2="30952"/>
                        <a14:backgroundMark x1="42518" y1="31973" x2="42518" y2="32398"/>
                      </a14:backgroundRemoval>
                    </a14:imgEffect>
                  </a14:imgLayer>
                </a14:imgProps>
              </a:ext>
            </a:extLst>
          </a:blip>
          <a:srcRect r="20822" b="24271"/>
          <a:stretch/>
        </p:blipFill>
        <p:spPr>
          <a:xfrm>
            <a:off x="8267028" y="2971805"/>
            <a:ext cx="3924972" cy="38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1155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8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In what ways should leaders who are Christian be different from those who are not?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69900F-2D5C-B94B-B94C-09FF0CD2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8620">
            <a:off x="130243" y="121151"/>
            <a:ext cx="5544453" cy="55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69900F-2D5C-B94B-B94C-09FF0CD2C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4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88620">
            <a:off x="130243" y="121151"/>
            <a:ext cx="5544453" cy="5558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8349A-BB1D-884F-9440-853F45074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5176">
            <a:off x="3283812" y="474916"/>
            <a:ext cx="5544415" cy="55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77017" y="876540"/>
            <a:ext cx="1037967" cy="79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69900F-2D5C-B94B-B94C-09FF0CD2C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4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88620">
            <a:off x="130243" y="121151"/>
            <a:ext cx="5544453" cy="5558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8349A-BB1D-884F-9440-853F4507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4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5176">
            <a:off x="3283812" y="474916"/>
            <a:ext cx="5544415" cy="555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4FAD27-3D87-D446-8235-CDC4037ADA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20643">
            <a:off x="6846669" y="1399394"/>
            <a:ext cx="5558967" cy="55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B3A72CF-D0B8-1E42-928C-442D36554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727455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THE HUMILITY REVOLUTION</a:t>
            </a: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74" y="315686"/>
            <a:ext cx="11174738" cy="530133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35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Then James and John, the sons of Zebedee, came to him. ‘Teacher,’ they said, ‘we want you to do for us whatever we ask.’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36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‘What do you want me to do for you?’ he asked.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37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They replied, ‘Let one of us sit at your right and the other at your left in your glory.’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38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‘You don’t know what you are asking,’ Jesus said. ‘Can you drink the cup I drink or be baptised with the baptism I am baptised with?’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39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‘We can,’ they answered.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MARK 10 (NIVUK)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74" y="315686"/>
            <a:ext cx="11174738" cy="530133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Jesus said to them, ‘You will drink the cup I drink and be baptised with the baptism I am baptised with,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40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but to sit at my right or left is not for me to grant. These places belong to those for whom they have been prepared.’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41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When the ten heard about this, they became indignant with James and John.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42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Jesus called them together and said, ‘You know that those who are regarded as rulers of the Gentiles lord it over them, and their high officials exercise authority over them.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43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Not so with you. Instead, whoever wants to become great among you must be your servant,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44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whoever wants to be first must be slave of all. </a:t>
            </a:r>
            <a:r>
              <a:rPr lang="en-AU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45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For even the Son of Man did not come to be served, but to serve, and to give his life as a </a:t>
            </a:r>
            <a:r>
              <a:rPr lang="en-AU" b="1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ransom</a:t>
            </a:r>
            <a:r>
              <a:rPr lang="en-AU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for many.’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MARK 10 (NIVUK)</a:t>
            </a:r>
          </a:p>
        </p:txBody>
      </p:sp>
    </p:spTree>
    <p:extLst>
      <p:ext uri="{BB962C8B-B14F-4D97-AF65-F5344CB8AC3E}">
        <p14:creationId xmlns:p14="http://schemas.microsoft.com/office/powerpoint/2010/main" val="117031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C4258B-8233-E84F-854D-CC91DDA4F35B}"/>
              </a:ext>
            </a:extLst>
          </p:cNvPr>
          <p:cNvSpPr txBox="1"/>
          <p:nvPr/>
        </p:nvSpPr>
        <p:spPr>
          <a:xfrm>
            <a:off x="2534482" y="896424"/>
            <a:ext cx="7123033" cy="74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14000"/>
              </a:lnSpc>
              <a:spcBef>
                <a:spcPts val="1000"/>
              </a:spcBef>
            </a:pPr>
            <a:r>
              <a:rPr lang="en-AU" sz="4000" b="1" dirty="0">
                <a:solidFill>
                  <a:srgbClr val="484FFF"/>
                </a:solidFill>
                <a:effectLst/>
                <a:latin typeface="Quasimoda Bold" pitchFamily="2" charset="77"/>
              </a:rPr>
              <a:t>COMPARE &amp; CONTRAST</a:t>
            </a:r>
          </a:p>
        </p:txBody>
      </p:sp>
      <p:pic>
        <p:nvPicPr>
          <p:cNvPr id="6" name="Picture 5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D6AD527-74FB-6649-A501-21773CA1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35" y="2163336"/>
            <a:ext cx="11248129" cy="32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5303" y="743243"/>
            <a:ext cx="8156679" cy="5301335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Is there any encouragement from belonging to Christ? Any comfort from his love? Any fellowship together in the Spirit? Are your hearts tender and compassionate?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Then make me truly happy by agreeing wholeheartedly with each other, loving one another, and working together with one mind and purpose.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Don’t be selfish; don’t try to impress others. Be humble, thinking of others as better than yourselves.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Don’t look out only for your own interests, but take an interest in others, too.</a:t>
            </a:r>
          </a:p>
          <a:p>
            <a:pPr algn="l">
              <a:lnSpc>
                <a:spcPct val="130000"/>
              </a:lnSpc>
              <a:spcBef>
                <a:spcPts val="1600"/>
              </a:spcBef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You must have the same attitude that Christ Jesus had.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PHILIPPIANS 2 (NLT)</a:t>
            </a:r>
          </a:p>
        </p:txBody>
      </p:sp>
    </p:spTree>
    <p:extLst>
      <p:ext uri="{BB962C8B-B14F-4D97-AF65-F5344CB8AC3E}">
        <p14:creationId xmlns:p14="http://schemas.microsoft.com/office/powerpoint/2010/main" val="2557776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B83C4B-2887-4F18-9CD9-753EB1068D87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5661967f-e2ac-499a-9bcc-291dead05cda"/>
    <ds:schemaRef ds:uri="77645853-307d-4b05-be0b-9da5414d87e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9207</TotalTime>
  <Words>1070</Words>
  <Application>Microsoft Macintosh PowerPoint</Application>
  <PresentationFormat>Widescreen</PresentationFormat>
  <Paragraphs>58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Quasimoda Bold</vt:lpstr>
      <vt:lpstr>Calibri</vt:lpstr>
      <vt:lpstr>Aptos</vt:lpstr>
      <vt:lpstr>Arial</vt:lpstr>
      <vt:lpstr>Inter Light</vt:lpstr>
      <vt:lpstr>Aptos Display</vt:lpstr>
      <vt:lpstr>Office Theme</vt:lpstr>
      <vt:lpstr>THE HUMILITY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what ways should leaders who are Christian be different from those who are not?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2025-02-26T23:13:02Z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