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316" r:id="rId5"/>
    <p:sldId id="347" r:id="rId6"/>
    <p:sldId id="281" r:id="rId7"/>
    <p:sldId id="332" r:id="rId8"/>
    <p:sldId id="329" r:id="rId9"/>
    <p:sldId id="259" r:id="rId10"/>
    <p:sldId id="361" r:id="rId11"/>
    <p:sldId id="330" r:id="rId12"/>
    <p:sldId id="365" r:id="rId13"/>
    <p:sldId id="362" r:id="rId14"/>
    <p:sldId id="366" r:id="rId15"/>
    <p:sldId id="363" r:id="rId16"/>
    <p:sldId id="367" r:id="rId17"/>
    <p:sldId id="364" r:id="rId18"/>
    <p:sldId id="298" r:id="rId19"/>
    <p:sldId id="358" r:id="rId20"/>
  </p:sldIdLst>
  <p:sldSz cx="12192000" cy="6858000"/>
  <p:notesSz cx="6858000" cy="9144000"/>
  <p:embeddedFontLst>
    <p:embeddedFont>
      <p:font typeface="Aptos" panose="020B0004020202020204" pitchFamily="34" charset="0"/>
      <p:regular r:id="rId22"/>
      <p:bold r:id="rId23"/>
      <p:italic r:id="rId24"/>
      <p:boldItalic r:id="rId25"/>
    </p:embeddedFont>
    <p:embeddedFont>
      <p:font typeface="Aptos Display" panose="020B000402020202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Inter" panose="02000503000000020004" pitchFamily="2" charset="0"/>
      <p:regular r:id="rId34"/>
      <p:bold r:id="rId35"/>
      <p:italic r:id="rId36"/>
      <p:boldItalic r:id="rId37"/>
    </p:embeddedFont>
    <p:embeddedFont>
      <p:font typeface="Inter Light" panose="02000503000000020004" pitchFamily="2" charset="0"/>
      <p:regular r:id="rId38"/>
      <p:bold r:id="rId39"/>
      <p:italic r:id="rId40"/>
      <p:boldItalic r:id="rId41"/>
    </p:embeddedFont>
    <p:embeddedFont>
      <p:font typeface="Inter Medium" panose="02000503000000020004" pitchFamily="2" charset="0"/>
      <p:regular r:id="rId42"/>
      <p:bold r:id="rId43"/>
      <p:italic r:id="rId44"/>
      <p:boldItalic r:id="rId45"/>
    </p:embeddedFont>
    <p:embeddedFont>
      <p:font typeface="Quasimoda Bold" pitchFamily="2" charset="77"/>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484FFF"/>
    <a:srgbClr val="6680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4"/>
    <p:restoredTop sz="94719"/>
  </p:normalViewPr>
  <p:slideViewPr>
    <p:cSldViewPr snapToGrid="0">
      <p:cViewPr varScale="1">
        <p:scale>
          <a:sx n="147" d="100"/>
          <a:sy n="147"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BD077AF7-7482-A148-946A-2D48C593CF51}"/>
    <pc:docChg chg="undo redo custSel addSld delSld modSld sldOrd">
      <pc:chgData name="Nate Armsberry" userId="f8fef281-f395-4cac-91a1-46dac0566877" providerId="ADAL" clId="{BD077AF7-7482-A148-946A-2D48C593CF51}" dt="2025-01-29T06:15:28.514" v="703" actId="20577"/>
      <pc:docMkLst>
        <pc:docMk/>
      </pc:docMkLst>
      <pc:sldChg chg="addSp delSp modSp mod ord modNotesTx">
        <pc:chgData name="Nate Armsberry" userId="f8fef281-f395-4cac-91a1-46dac0566877" providerId="ADAL" clId="{BD077AF7-7482-A148-946A-2D48C593CF51}" dt="2025-01-29T05:52:13.467" v="454" actId="207"/>
        <pc:sldMkLst>
          <pc:docMk/>
          <pc:sldMk cId="344580850" sldId="259"/>
        </pc:sldMkLst>
        <pc:spChg chg="mod">
          <ac:chgData name="Nate Armsberry" userId="f8fef281-f395-4cac-91a1-46dac0566877" providerId="ADAL" clId="{BD077AF7-7482-A148-946A-2D48C593CF51}" dt="2025-01-29T05:52:13.467" v="454" actId="207"/>
          <ac:spMkLst>
            <pc:docMk/>
            <pc:sldMk cId="344580850" sldId="259"/>
            <ac:spMk id="7" creationId="{ECB3519C-695A-7649-B1C5-D7CE0DDBEC9C}"/>
          </ac:spMkLst>
        </pc:spChg>
        <pc:spChg chg="mod">
          <ac:chgData name="Nate Armsberry" userId="f8fef281-f395-4cac-91a1-46dac0566877" providerId="ADAL" clId="{BD077AF7-7482-A148-946A-2D48C593CF51}" dt="2025-01-29T05:46:58.890" v="368" actId="1037"/>
          <ac:spMkLst>
            <pc:docMk/>
            <pc:sldMk cId="344580850" sldId="259"/>
            <ac:spMk id="8" creationId="{09470801-E1F1-A04A-9203-F41B2C314B42}"/>
          </ac:spMkLst>
        </pc:spChg>
        <pc:picChg chg="del">
          <ac:chgData name="Nate Armsberry" userId="f8fef281-f395-4cac-91a1-46dac0566877" providerId="ADAL" clId="{BD077AF7-7482-A148-946A-2D48C593CF51}" dt="2025-01-29T05:46:00.035" v="343" actId="478"/>
          <ac:picMkLst>
            <pc:docMk/>
            <pc:sldMk cId="344580850" sldId="259"/>
            <ac:picMk id="2" creationId="{91FFBA94-230D-714A-8114-E931EF683EC8}"/>
          </ac:picMkLst>
        </pc:picChg>
        <pc:picChg chg="add mod modCrop">
          <ac:chgData name="Nate Armsberry" userId="f8fef281-f395-4cac-91a1-46dac0566877" providerId="ADAL" clId="{BD077AF7-7482-A148-946A-2D48C593CF51}" dt="2025-01-29T05:46:52.061" v="356" actId="14100"/>
          <ac:picMkLst>
            <pc:docMk/>
            <pc:sldMk cId="344580850" sldId="259"/>
            <ac:picMk id="3" creationId="{A8F0B32C-8BE5-C049-A14A-AFB2C8F05BBE}"/>
          </ac:picMkLst>
        </pc:picChg>
        <pc:picChg chg="mod">
          <ac:chgData name="Nate Armsberry" userId="f8fef281-f395-4cac-91a1-46dac0566877" providerId="ADAL" clId="{BD077AF7-7482-A148-946A-2D48C593CF51}" dt="2025-01-29T05:44:58.172" v="342" actId="1076"/>
          <ac:picMkLst>
            <pc:docMk/>
            <pc:sldMk cId="344580850" sldId="259"/>
            <ac:picMk id="6" creationId="{4A25FD94-119A-61C5-5144-2C92AA852E38}"/>
          </ac:picMkLst>
        </pc:picChg>
      </pc:sldChg>
      <pc:sldChg chg="del">
        <pc:chgData name="Nate Armsberry" userId="f8fef281-f395-4cac-91a1-46dac0566877" providerId="ADAL" clId="{BD077AF7-7482-A148-946A-2D48C593CF51}" dt="2025-01-29T06:11:36.492" v="613" actId="2696"/>
        <pc:sldMkLst>
          <pc:docMk/>
          <pc:sldMk cId="56837992" sldId="261"/>
        </pc:sldMkLst>
      </pc:sldChg>
      <pc:sldChg chg="del">
        <pc:chgData name="Nate Armsberry" userId="f8fef281-f395-4cac-91a1-46dac0566877" providerId="ADAL" clId="{BD077AF7-7482-A148-946A-2D48C593CF51}" dt="2025-01-29T06:11:36.492" v="613" actId="2696"/>
        <pc:sldMkLst>
          <pc:docMk/>
          <pc:sldMk cId="3538741190" sldId="263"/>
        </pc:sldMkLst>
      </pc:sldChg>
      <pc:sldChg chg="del">
        <pc:chgData name="Nate Armsberry" userId="f8fef281-f395-4cac-91a1-46dac0566877" providerId="ADAL" clId="{BD077AF7-7482-A148-946A-2D48C593CF51}" dt="2025-01-29T06:11:36.492" v="613" actId="2696"/>
        <pc:sldMkLst>
          <pc:docMk/>
          <pc:sldMk cId="3079141527" sldId="270"/>
        </pc:sldMkLst>
      </pc:sldChg>
      <pc:sldChg chg="del">
        <pc:chgData name="Nate Armsberry" userId="f8fef281-f395-4cac-91a1-46dac0566877" providerId="ADAL" clId="{BD077AF7-7482-A148-946A-2D48C593CF51}" dt="2025-01-29T06:11:36.492" v="613" actId="2696"/>
        <pc:sldMkLst>
          <pc:docMk/>
          <pc:sldMk cId="1437139007" sldId="275"/>
        </pc:sldMkLst>
      </pc:sldChg>
      <pc:sldChg chg="del">
        <pc:chgData name="Nate Armsberry" userId="f8fef281-f395-4cac-91a1-46dac0566877" providerId="ADAL" clId="{BD077AF7-7482-A148-946A-2D48C593CF51}" dt="2025-01-29T06:11:36.492" v="613" actId="2696"/>
        <pc:sldMkLst>
          <pc:docMk/>
          <pc:sldMk cId="352852625" sldId="279"/>
        </pc:sldMkLst>
      </pc:sldChg>
      <pc:sldChg chg="modSp mod ord">
        <pc:chgData name="Nate Armsberry" userId="f8fef281-f395-4cac-91a1-46dac0566877" providerId="ADAL" clId="{BD077AF7-7482-A148-946A-2D48C593CF51}" dt="2025-01-29T03:01:21.601" v="238" actId="20577"/>
        <pc:sldMkLst>
          <pc:docMk/>
          <pc:sldMk cId="1527028114" sldId="281"/>
        </pc:sldMkLst>
        <pc:spChg chg="mod">
          <ac:chgData name="Nate Armsberry" userId="f8fef281-f395-4cac-91a1-46dac0566877" providerId="ADAL" clId="{BD077AF7-7482-A148-946A-2D48C593CF51}" dt="2025-01-29T03:01:21.601" v="238" actId="20577"/>
          <ac:spMkLst>
            <pc:docMk/>
            <pc:sldMk cId="1527028114" sldId="281"/>
            <ac:spMk id="3" creationId="{70FB803F-B376-22DE-710F-147422FF045C}"/>
          </ac:spMkLst>
        </pc:spChg>
        <pc:spChg chg="mod">
          <ac:chgData name="Nate Armsberry" userId="f8fef281-f395-4cac-91a1-46dac0566877" providerId="ADAL" clId="{BD077AF7-7482-A148-946A-2D48C593CF51}" dt="2025-01-29T02:58:23.805" v="226" actId="1076"/>
          <ac:spMkLst>
            <pc:docMk/>
            <pc:sldMk cId="1527028114" sldId="281"/>
            <ac:spMk id="5" creationId="{20366CD3-EA7F-EE4C-81E5-42EFB7A25678}"/>
          </ac:spMkLst>
        </pc:spChg>
      </pc:sldChg>
      <pc:sldChg chg="del ord">
        <pc:chgData name="Nate Armsberry" userId="f8fef281-f395-4cac-91a1-46dac0566877" providerId="ADAL" clId="{BD077AF7-7482-A148-946A-2D48C593CF51}" dt="2025-01-29T06:11:36.492" v="613" actId="2696"/>
        <pc:sldMkLst>
          <pc:docMk/>
          <pc:sldMk cId="2623468426" sldId="314"/>
        </pc:sldMkLst>
      </pc:sldChg>
      <pc:sldChg chg="modSp mod">
        <pc:chgData name="Nate Armsberry" userId="f8fef281-f395-4cac-91a1-46dac0566877" providerId="ADAL" clId="{BD077AF7-7482-A148-946A-2D48C593CF51}" dt="2025-01-29T02:52:54.857" v="139" actId="20577"/>
        <pc:sldMkLst>
          <pc:docMk/>
          <pc:sldMk cId="1063072475" sldId="316"/>
        </pc:sldMkLst>
        <pc:spChg chg="mod">
          <ac:chgData name="Nate Armsberry" userId="f8fef281-f395-4cac-91a1-46dac0566877" providerId="ADAL" clId="{BD077AF7-7482-A148-946A-2D48C593CF51}" dt="2025-01-29T02:52:16.030" v="54" actId="403"/>
          <ac:spMkLst>
            <pc:docMk/>
            <pc:sldMk cId="1063072475" sldId="316"/>
            <ac:spMk id="2" creationId="{37FB4868-8642-4832-6944-D2B7F5DCE22A}"/>
          </ac:spMkLst>
        </pc:spChg>
        <pc:spChg chg="mod">
          <ac:chgData name="Nate Armsberry" userId="f8fef281-f395-4cac-91a1-46dac0566877" providerId="ADAL" clId="{BD077AF7-7482-A148-946A-2D48C593CF51}" dt="2025-01-29T02:52:54.857" v="139" actId="20577"/>
          <ac:spMkLst>
            <pc:docMk/>
            <pc:sldMk cId="1063072475" sldId="316"/>
            <ac:spMk id="7" creationId="{67B9C675-171F-7746-9B11-81B5DE122A23}"/>
          </ac:spMkLst>
        </pc:spChg>
      </pc:sldChg>
      <pc:sldChg chg="delSp modSp mod ord">
        <pc:chgData name="Nate Armsberry" userId="f8fef281-f395-4cac-91a1-46dac0566877" providerId="ADAL" clId="{BD077AF7-7482-A148-946A-2D48C593CF51}" dt="2025-01-29T05:54:34.874" v="485" actId="1035"/>
        <pc:sldMkLst>
          <pc:docMk/>
          <pc:sldMk cId="684135696" sldId="329"/>
        </pc:sldMkLst>
        <pc:spChg chg="mod">
          <ac:chgData name="Nate Armsberry" userId="f8fef281-f395-4cac-91a1-46dac0566877" providerId="ADAL" clId="{BD077AF7-7482-A148-946A-2D48C593CF51}" dt="2025-01-29T05:54:29.508" v="476" actId="1035"/>
          <ac:spMkLst>
            <pc:docMk/>
            <pc:sldMk cId="684135696" sldId="329"/>
            <ac:spMk id="3" creationId="{70FB803F-B376-22DE-710F-147422FF045C}"/>
          </ac:spMkLst>
        </pc:spChg>
        <pc:spChg chg="mod">
          <ac:chgData name="Nate Armsberry" userId="f8fef281-f395-4cac-91a1-46dac0566877" providerId="ADAL" clId="{BD077AF7-7482-A148-946A-2D48C593CF51}" dt="2025-01-29T05:54:34.874" v="485" actId="1035"/>
          <ac:spMkLst>
            <pc:docMk/>
            <pc:sldMk cId="684135696" sldId="329"/>
            <ac:spMk id="9" creationId="{A3F78589-893A-9C4F-BAFA-4694F3DF4497}"/>
          </ac:spMkLst>
        </pc:spChg>
        <pc:picChg chg="del">
          <ac:chgData name="Nate Armsberry" userId="f8fef281-f395-4cac-91a1-46dac0566877" providerId="ADAL" clId="{BD077AF7-7482-A148-946A-2D48C593CF51}" dt="2025-01-29T05:49:07.675" v="426" actId="478"/>
          <ac:picMkLst>
            <pc:docMk/>
            <pc:sldMk cId="684135696" sldId="329"/>
            <ac:picMk id="8" creationId="{AC932B8A-EC1D-7CD3-82FD-13C13965084B}"/>
          </ac:picMkLst>
        </pc:picChg>
      </pc:sldChg>
      <pc:sldChg chg="modSp mod ord">
        <pc:chgData name="Nate Armsberry" userId="f8fef281-f395-4cac-91a1-46dac0566877" providerId="ADAL" clId="{BD077AF7-7482-A148-946A-2D48C593CF51}" dt="2025-01-29T06:03:13.700" v="545" actId="20577"/>
        <pc:sldMkLst>
          <pc:docMk/>
          <pc:sldMk cId="3208037075" sldId="330"/>
        </pc:sldMkLst>
        <pc:spChg chg="mod">
          <ac:chgData name="Nate Armsberry" userId="f8fef281-f395-4cac-91a1-46dac0566877" providerId="ADAL" clId="{BD077AF7-7482-A148-946A-2D48C593CF51}" dt="2025-01-29T06:03:07.531" v="541" actId="1076"/>
          <ac:spMkLst>
            <pc:docMk/>
            <pc:sldMk cId="3208037075" sldId="330"/>
            <ac:spMk id="3" creationId="{70FB803F-B376-22DE-710F-147422FF045C}"/>
          </ac:spMkLst>
        </pc:spChg>
        <pc:spChg chg="mod">
          <ac:chgData name="Nate Armsberry" userId="f8fef281-f395-4cac-91a1-46dac0566877" providerId="ADAL" clId="{BD077AF7-7482-A148-946A-2D48C593CF51}" dt="2025-01-29T06:03:13.700" v="545" actId="20577"/>
          <ac:spMkLst>
            <pc:docMk/>
            <pc:sldMk cId="3208037075" sldId="330"/>
            <ac:spMk id="7" creationId="{843CD8F0-31F4-8298-8548-834806D18F6F}"/>
          </ac:spMkLst>
        </pc:spChg>
      </pc:sldChg>
      <pc:sldChg chg="del">
        <pc:chgData name="Nate Armsberry" userId="f8fef281-f395-4cac-91a1-46dac0566877" providerId="ADAL" clId="{BD077AF7-7482-A148-946A-2D48C593CF51}" dt="2025-01-29T06:11:36.492" v="613" actId="2696"/>
        <pc:sldMkLst>
          <pc:docMk/>
          <pc:sldMk cId="3175599261" sldId="331"/>
        </pc:sldMkLst>
      </pc:sldChg>
      <pc:sldChg chg="addSp delSp modSp mod">
        <pc:chgData name="Nate Armsberry" userId="f8fef281-f395-4cac-91a1-46dac0566877" providerId="ADAL" clId="{BD077AF7-7482-A148-946A-2D48C593CF51}" dt="2025-01-29T05:38:18.899" v="295" actId="6549"/>
        <pc:sldMkLst>
          <pc:docMk/>
          <pc:sldMk cId="1160570302" sldId="332"/>
        </pc:sldMkLst>
        <pc:spChg chg="mod">
          <ac:chgData name="Nate Armsberry" userId="f8fef281-f395-4cac-91a1-46dac0566877" providerId="ADAL" clId="{BD077AF7-7482-A148-946A-2D48C593CF51}" dt="2025-01-29T05:38:18.899" v="295" actId="6549"/>
          <ac:spMkLst>
            <pc:docMk/>
            <pc:sldMk cId="1160570302" sldId="332"/>
            <ac:spMk id="4" creationId="{A2776969-A803-A446-AA24-A4D0C4EEA357}"/>
          </ac:spMkLst>
        </pc:spChg>
        <pc:picChg chg="add mod">
          <ac:chgData name="Nate Armsberry" userId="f8fef281-f395-4cac-91a1-46dac0566877" providerId="ADAL" clId="{BD077AF7-7482-A148-946A-2D48C593CF51}" dt="2025-01-29T05:38:07.361" v="244"/>
          <ac:picMkLst>
            <pc:docMk/>
            <pc:sldMk cId="1160570302" sldId="332"/>
            <ac:picMk id="2" creationId="{7CB79FB8-FD62-C048-8A16-66DC2A023443}"/>
          </ac:picMkLst>
        </pc:picChg>
        <pc:picChg chg="del">
          <ac:chgData name="Nate Armsberry" userId="f8fef281-f395-4cac-91a1-46dac0566877" providerId="ADAL" clId="{BD077AF7-7482-A148-946A-2D48C593CF51}" dt="2025-01-29T05:36:56.278" v="243" actId="478"/>
          <ac:picMkLst>
            <pc:docMk/>
            <pc:sldMk cId="1160570302" sldId="332"/>
            <ac:picMk id="14" creationId="{21AC413D-014D-0F4C-8343-6BB56016A1A7}"/>
          </ac:picMkLst>
        </pc:picChg>
      </pc:sldChg>
      <pc:sldChg chg="modSp mod ord modNotesTx">
        <pc:chgData name="Nate Armsberry" userId="f8fef281-f395-4cac-91a1-46dac0566877" providerId="ADAL" clId="{BD077AF7-7482-A148-946A-2D48C593CF51}" dt="2025-01-29T02:55:39.849" v="179" actId="207"/>
        <pc:sldMkLst>
          <pc:docMk/>
          <pc:sldMk cId="1102048258" sldId="347"/>
        </pc:sldMkLst>
        <pc:spChg chg="mod">
          <ac:chgData name="Nate Armsberry" userId="f8fef281-f395-4cac-91a1-46dac0566877" providerId="ADAL" clId="{BD077AF7-7482-A148-946A-2D48C593CF51}" dt="2025-01-29T02:55:39.849" v="179" actId="207"/>
          <ac:spMkLst>
            <pc:docMk/>
            <pc:sldMk cId="1102048258" sldId="347"/>
            <ac:spMk id="7" creationId="{B815EE79-A997-494B-B726-B707045988BB}"/>
          </ac:spMkLst>
        </pc:spChg>
      </pc:sldChg>
      <pc:sldChg chg="del">
        <pc:chgData name="Nate Armsberry" userId="f8fef281-f395-4cac-91a1-46dac0566877" providerId="ADAL" clId="{BD077AF7-7482-A148-946A-2D48C593CF51}" dt="2025-01-29T06:11:36.492" v="613" actId="2696"/>
        <pc:sldMkLst>
          <pc:docMk/>
          <pc:sldMk cId="3066377405" sldId="348"/>
        </pc:sldMkLst>
      </pc:sldChg>
      <pc:sldChg chg="del">
        <pc:chgData name="Nate Armsberry" userId="f8fef281-f395-4cac-91a1-46dac0566877" providerId="ADAL" clId="{BD077AF7-7482-A148-946A-2D48C593CF51}" dt="2025-01-29T06:11:36.492" v="613" actId="2696"/>
        <pc:sldMkLst>
          <pc:docMk/>
          <pc:sldMk cId="550802466" sldId="349"/>
        </pc:sldMkLst>
      </pc:sldChg>
      <pc:sldChg chg="del">
        <pc:chgData name="Nate Armsberry" userId="f8fef281-f395-4cac-91a1-46dac0566877" providerId="ADAL" clId="{BD077AF7-7482-A148-946A-2D48C593CF51}" dt="2025-01-29T06:11:36.492" v="613" actId="2696"/>
        <pc:sldMkLst>
          <pc:docMk/>
          <pc:sldMk cId="1098321169" sldId="350"/>
        </pc:sldMkLst>
      </pc:sldChg>
      <pc:sldChg chg="del">
        <pc:chgData name="Nate Armsberry" userId="f8fef281-f395-4cac-91a1-46dac0566877" providerId="ADAL" clId="{BD077AF7-7482-A148-946A-2D48C593CF51}" dt="2025-01-29T06:11:36.492" v="613" actId="2696"/>
        <pc:sldMkLst>
          <pc:docMk/>
          <pc:sldMk cId="2064388707" sldId="351"/>
        </pc:sldMkLst>
      </pc:sldChg>
      <pc:sldChg chg="del">
        <pc:chgData name="Nate Armsberry" userId="f8fef281-f395-4cac-91a1-46dac0566877" providerId="ADAL" clId="{BD077AF7-7482-A148-946A-2D48C593CF51}" dt="2025-01-29T06:11:36.492" v="613" actId="2696"/>
        <pc:sldMkLst>
          <pc:docMk/>
          <pc:sldMk cId="1612349926" sldId="352"/>
        </pc:sldMkLst>
      </pc:sldChg>
      <pc:sldChg chg="del">
        <pc:chgData name="Nate Armsberry" userId="f8fef281-f395-4cac-91a1-46dac0566877" providerId="ADAL" clId="{BD077AF7-7482-A148-946A-2D48C593CF51}" dt="2025-01-29T06:11:36.492" v="613" actId="2696"/>
        <pc:sldMkLst>
          <pc:docMk/>
          <pc:sldMk cId="3358477346" sldId="353"/>
        </pc:sldMkLst>
      </pc:sldChg>
      <pc:sldChg chg="add del">
        <pc:chgData name="Nate Armsberry" userId="f8fef281-f395-4cac-91a1-46dac0566877" providerId="ADAL" clId="{BD077AF7-7482-A148-946A-2D48C593CF51}" dt="2025-01-29T06:11:36.492" v="613" actId="2696"/>
        <pc:sldMkLst>
          <pc:docMk/>
          <pc:sldMk cId="2158655413" sldId="359"/>
        </pc:sldMkLst>
      </pc:sldChg>
      <pc:sldChg chg="modSp add del mod ord">
        <pc:chgData name="Nate Armsberry" userId="f8fef281-f395-4cac-91a1-46dac0566877" providerId="ADAL" clId="{BD077AF7-7482-A148-946A-2D48C593CF51}" dt="2025-01-29T05:55:08.204" v="489" actId="2696"/>
        <pc:sldMkLst>
          <pc:docMk/>
          <pc:sldMk cId="176530010" sldId="360"/>
        </pc:sldMkLst>
        <pc:spChg chg="mod">
          <ac:chgData name="Nate Armsberry" userId="f8fef281-f395-4cac-91a1-46dac0566877" providerId="ADAL" clId="{BD077AF7-7482-A148-946A-2D48C593CF51}" dt="2025-01-29T05:54:01.989" v="463" actId="11"/>
          <ac:spMkLst>
            <pc:docMk/>
            <pc:sldMk cId="176530010" sldId="360"/>
            <ac:spMk id="3" creationId="{70FB803F-B376-22DE-710F-147422FF045C}"/>
          </ac:spMkLst>
        </pc:spChg>
      </pc:sldChg>
      <pc:sldChg chg="modSp add mod ord">
        <pc:chgData name="Nate Armsberry" userId="f8fef281-f395-4cac-91a1-46dac0566877" providerId="ADAL" clId="{BD077AF7-7482-A148-946A-2D48C593CF51}" dt="2025-01-29T05:55:10.436" v="490" actId="20578"/>
        <pc:sldMkLst>
          <pc:docMk/>
          <pc:sldMk cId="2732789939" sldId="361"/>
        </pc:sldMkLst>
        <pc:spChg chg="mod">
          <ac:chgData name="Nate Armsberry" userId="f8fef281-f395-4cac-91a1-46dac0566877" providerId="ADAL" clId="{BD077AF7-7482-A148-946A-2D48C593CF51}" dt="2025-01-29T05:55:03.165" v="488" actId="11"/>
          <ac:spMkLst>
            <pc:docMk/>
            <pc:sldMk cId="2732789939" sldId="361"/>
            <ac:spMk id="3" creationId="{70FB803F-B376-22DE-710F-147422FF045C}"/>
          </ac:spMkLst>
        </pc:spChg>
      </pc:sldChg>
      <pc:sldChg chg="modSp add mod">
        <pc:chgData name="Nate Armsberry" userId="f8fef281-f395-4cac-91a1-46dac0566877" providerId="ADAL" clId="{BD077AF7-7482-A148-946A-2D48C593CF51}" dt="2025-01-29T06:04:15.813" v="570" actId="1076"/>
        <pc:sldMkLst>
          <pc:docMk/>
          <pc:sldMk cId="971077566" sldId="362"/>
        </pc:sldMkLst>
        <pc:spChg chg="mod">
          <ac:chgData name="Nate Armsberry" userId="f8fef281-f395-4cac-91a1-46dac0566877" providerId="ADAL" clId="{BD077AF7-7482-A148-946A-2D48C593CF51}" dt="2025-01-29T06:04:15.813" v="570" actId="1076"/>
          <ac:spMkLst>
            <pc:docMk/>
            <pc:sldMk cId="971077566" sldId="362"/>
            <ac:spMk id="3" creationId="{70FB803F-B376-22DE-710F-147422FF045C}"/>
          </ac:spMkLst>
        </pc:spChg>
        <pc:spChg chg="mod">
          <ac:chgData name="Nate Armsberry" userId="f8fef281-f395-4cac-91a1-46dac0566877" providerId="ADAL" clId="{BD077AF7-7482-A148-946A-2D48C593CF51}" dt="2025-01-29T06:03:41.849" v="556" actId="6549"/>
          <ac:spMkLst>
            <pc:docMk/>
            <pc:sldMk cId="971077566" sldId="362"/>
            <ac:spMk id="7" creationId="{843CD8F0-31F4-8298-8548-834806D18F6F}"/>
          </ac:spMkLst>
        </pc:spChg>
      </pc:sldChg>
      <pc:sldChg chg="modSp add mod">
        <pc:chgData name="Nate Armsberry" userId="f8fef281-f395-4cac-91a1-46dac0566877" providerId="ADAL" clId="{BD077AF7-7482-A148-946A-2D48C593CF51}" dt="2025-01-29T06:05:54.536" v="612" actId="57"/>
        <pc:sldMkLst>
          <pc:docMk/>
          <pc:sldMk cId="3938312932" sldId="363"/>
        </pc:sldMkLst>
        <pc:spChg chg="mod">
          <ac:chgData name="Nate Armsberry" userId="f8fef281-f395-4cac-91a1-46dac0566877" providerId="ADAL" clId="{BD077AF7-7482-A148-946A-2D48C593CF51}" dt="2025-01-29T06:05:54.536" v="612" actId="57"/>
          <ac:spMkLst>
            <pc:docMk/>
            <pc:sldMk cId="3938312932" sldId="363"/>
            <ac:spMk id="3" creationId="{70FB803F-B376-22DE-710F-147422FF045C}"/>
          </ac:spMkLst>
        </pc:spChg>
        <pc:spChg chg="mod">
          <ac:chgData name="Nate Armsberry" userId="f8fef281-f395-4cac-91a1-46dac0566877" providerId="ADAL" clId="{BD077AF7-7482-A148-946A-2D48C593CF51}" dt="2025-01-29T06:05:36.293" v="605" actId="6549"/>
          <ac:spMkLst>
            <pc:docMk/>
            <pc:sldMk cId="3938312932" sldId="363"/>
            <ac:spMk id="7" creationId="{843CD8F0-31F4-8298-8548-834806D18F6F}"/>
          </ac:spMkLst>
        </pc:spChg>
      </pc:sldChg>
      <pc:sldChg chg="add ord modNotesTx">
        <pc:chgData name="Nate Armsberry" userId="f8fef281-f395-4cac-91a1-46dac0566877" providerId="ADAL" clId="{BD077AF7-7482-A148-946A-2D48C593CF51}" dt="2025-01-29T06:12:10.556" v="624" actId="20577"/>
        <pc:sldMkLst>
          <pc:docMk/>
          <pc:sldMk cId="177070875" sldId="364"/>
        </pc:sldMkLst>
      </pc:sldChg>
      <pc:sldChg chg="modSp add mod ord">
        <pc:chgData name="Nate Armsberry" userId="f8fef281-f395-4cac-91a1-46dac0566877" providerId="ADAL" clId="{BD077AF7-7482-A148-946A-2D48C593CF51}" dt="2025-01-29T06:15:28.514" v="703" actId="20577"/>
        <pc:sldMkLst>
          <pc:docMk/>
          <pc:sldMk cId="680087287" sldId="365"/>
        </pc:sldMkLst>
        <pc:spChg chg="mod">
          <ac:chgData name="Nate Armsberry" userId="f8fef281-f395-4cac-91a1-46dac0566877" providerId="ADAL" clId="{BD077AF7-7482-A148-946A-2D48C593CF51}" dt="2025-01-29T06:13:57.820" v="666" actId="1036"/>
          <ac:spMkLst>
            <pc:docMk/>
            <pc:sldMk cId="680087287" sldId="365"/>
            <ac:spMk id="3" creationId="{70FB803F-B376-22DE-710F-147422FF045C}"/>
          </ac:spMkLst>
        </pc:spChg>
        <pc:spChg chg="mod">
          <ac:chgData name="Nate Armsberry" userId="f8fef281-f395-4cac-91a1-46dac0566877" providerId="ADAL" clId="{BD077AF7-7482-A148-946A-2D48C593CF51}" dt="2025-01-29T06:15:28.514" v="703" actId="20577"/>
          <ac:spMkLst>
            <pc:docMk/>
            <pc:sldMk cId="680087287" sldId="365"/>
            <ac:spMk id="9" creationId="{A3F78589-893A-9C4F-BAFA-4694F3DF4497}"/>
          </ac:spMkLst>
        </pc:spChg>
      </pc:sldChg>
      <pc:sldChg chg="modSp add mod ord">
        <pc:chgData name="Nate Armsberry" userId="f8fef281-f395-4cac-91a1-46dac0566877" providerId="ADAL" clId="{BD077AF7-7482-A148-946A-2D48C593CF51}" dt="2025-01-29T06:15:24.597" v="697" actId="20577"/>
        <pc:sldMkLst>
          <pc:docMk/>
          <pc:sldMk cId="2728406498" sldId="366"/>
        </pc:sldMkLst>
        <pc:spChg chg="mod">
          <ac:chgData name="Nate Armsberry" userId="f8fef281-f395-4cac-91a1-46dac0566877" providerId="ADAL" clId="{BD077AF7-7482-A148-946A-2D48C593CF51}" dt="2025-01-29T06:14:22.975" v="672" actId="207"/>
          <ac:spMkLst>
            <pc:docMk/>
            <pc:sldMk cId="2728406498" sldId="366"/>
            <ac:spMk id="3" creationId="{70FB803F-B376-22DE-710F-147422FF045C}"/>
          </ac:spMkLst>
        </pc:spChg>
        <pc:spChg chg="mod">
          <ac:chgData name="Nate Armsberry" userId="f8fef281-f395-4cac-91a1-46dac0566877" providerId="ADAL" clId="{BD077AF7-7482-A148-946A-2D48C593CF51}" dt="2025-01-29T06:15:24.597" v="697" actId="20577"/>
          <ac:spMkLst>
            <pc:docMk/>
            <pc:sldMk cId="2728406498" sldId="366"/>
            <ac:spMk id="9" creationId="{A3F78589-893A-9C4F-BAFA-4694F3DF4497}"/>
          </ac:spMkLst>
        </pc:spChg>
      </pc:sldChg>
      <pc:sldChg chg="modSp add mod ord">
        <pc:chgData name="Nate Armsberry" userId="f8fef281-f395-4cac-91a1-46dac0566877" providerId="ADAL" clId="{BD077AF7-7482-A148-946A-2D48C593CF51}" dt="2025-01-29T06:15:20.609" v="691" actId="20577"/>
        <pc:sldMkLst>
          <pc:docMk/>
          <pc:sldMk cId="2239518444" sldId="367"/>
        </pc:sldMkLst>
        <pc:spChg chg="mod">
          <ac:chgData name="Nate Armsberry" userId="f8fef281-f395-4cac-91a1-46dac0566877" providerId="ADAL" clId="{BD077AF7-7482-A148-946A-2D48C593CF51}" dt="2025-01-29T06:15:03.315" v="685" actId="20577"/>
          <ac:spMkLst>
            <pc:docMk/>
            <pc:sldMk cId="2239518444" sldId="367"/>
            <ac:spMk id="3" creationId="{70FB803F-B376-22DE-710F-147422FF045C}"/>
          </ac:spMkLst>
        </pc:spChg>
        <pc:spChg chg="mod">
          <ac:chgData name="Nate Armsberry" userId="f8fef281-f395-4cac-91a1-46dac0566877" providerId="ADAL" clId="{BD077AF7-7482-A148-946A-2D48C593CF51}" dt="2025-01-29T06:15:20.609" v="691" actId="20577"/>
          <ac:spMkLst>
            <pc:docMk/>
            <pc:sldMk cId="2239518444" sldId="367"/>
            <ac:spMk id="9" creationId="{A3F78589-893A-9C4F-BAFA-4694F3DF44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08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817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426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71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How could we apply these principles to today’s society? Invite students to share any modern examples that they are aware of?</a:t>
            </a:r>
            <a:r>
              <a:rPr lang="en-AU" dirty="0">
                <a:effectLst/>
              </a:rPr>
              <a:t> </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8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161690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0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Times New Roman" panose="02020603050405020304" pitchFamily="18" charset="0"/>
              </a:rPr>
              <a:t>Discuss</a:t>
            </a:r>
            <a:r>
              <a:rPr lang="en-GB" sz="1800" dirty="0">
                <a:effectLst/>
                <a:latin typeface="Calibri" panose="020F0502020204030204" pitchFamily="34" charset="0"/>
                <a:ea typeface="Times New Roman" panose="02020603050405020304" pitchFamily="18" charset="0"/>
              </a:rPr>
              <a:t> what ‘God’s grace’ is and what ‘God’s reaching out to humanity’ means.</a:t>
            </a:r>
            <a:r>
              <a:rPr lang="en-AU" dirty="0">
                <a:effectLst/>
              </a:rPr>
              <a:t> </a:t>
            </a:r>
            <a:endParaRPr lang="en-AU" sz="1200" kern="1200" dirty="0">
              <a:solidFill>
                <a:srgbClr val="141413"/>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5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15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publicchristianity.org/video/the-invention-of-char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dirty="0">
                <a:solidFill>
                  <a:schemeClr val="bg1"/>
                </a:solidFill>
                <a:latin typeface="Quasimoda Bold" pitchFamily="2" charset="77"/>
                <a:ea typeface="Helvetica Neue" panose="02000503000000020004" pitchFamily="2" charset="0"/>
                <a:cs typeface="Helvetica Neue" panose="02000503000000020004" pitchFamily="2" charset="0"/>
              </a:rPr>
              <a:t>THE INVENTION OF CHARITY</a:t>
            </a:r>
            <a:endParaRPr lang="en-US"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7D2FF"/>
                </a:solidFill>
                <a:latin typeface="Inter Medium" panose="02000503000000020004" pitchFamily="2" charset="0"/>
                <a:ea typeface="Inter Medium" panose="02000503000000020004" pitchFamily="2" charset="0"/>
                <a:cs typeface="Helvetica Neue" panose="02000503000000020004" pitchFamily="2" charset="0"/>
              </a:rPr>
              <a:t>How Jesus Reshaped Attitudes to the Vulnerable</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02907" y="1229162"/>
            <a:ext cx="9186185" cy="3743886"/>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“So don’t be afraid, little flock. For it gives your Father great happiness to give you the Kingdom.</a:t>
            </a:r>
          </a:p>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33</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“Sell your possessions and give to those in need. This will store up treasure for you in heaven! And the purses of heaven never get old or develop holes. Your treasure will be safe; no thief can steal it and no moth can destroy it.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34</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Wherever your treasure is, there the desires of your heart will also be.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12 (NLT)</a:t>
            </a:r>
          </a:p>
        </p:txBody>
      </p:sp>
    </p:spTree>
    <p:extLst>
      <p:ext uri="{BB962C8B-B14F-4D97-AF65-F5344CB8AC3E}">
        <p14:creationId xmlns:p14="http://schemas.microsoft.com/office/powerpoint/2010/main" val="97107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82781" y="1537893"/>
            <a:ext cx="9626438" cy="3595577"/>
          </a:xfrm>
        </p:spPr>
        <p:txBody>
          <a:bodyPr>
            <a:noAutofit/>
          </a:bodyPr>
          <a:lstStyle/>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What does God command the Israelites to do in these verses?</a:t>
            </a:r>
          </a:p>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What would have been challenging about this?</a:t>
            </a:r>
          </a:p>
          <a:p>
            <a:pPr lvl="1" indent="-457200" algn="l">
              <a:lnSpc>
                <a:spcPct val="100000"/>
              </a:lnSpc>
              <a:spcBef>
                <a:spcPts val="1000"/>
              </a:spcBef>
              <a:spcAft>
                <a:spcPts val="1000"/>
              </a:spcAft>
              <a:buFont typeface="+mj-lt"/>
              <a:buAutoNum type="arabicPeriod"/>
            </a:pPr>
            <a:r>
              <a:rPr lang="en-AU" sz="2400" dirty="0">
                <a:effectLst/>
                <a:latin typeface="Inter" panose="02000503000000020004" pitchFamily="2" charset="0"/>
                <a:ea typeface="Inter" panose="02000503000000020004" pitchFamily="2" charset="0"/>
              </a:rPr>
              <a:t>How could someone sell all their possessions and give to the poor, and not be afraid of the future?</a:t>
            </a:r>
          </a:p>
          <a:p>
            <a:pPr lvl="1" indent="-457200" algn="l">
              <a:lnSpc>
                <a:spcPct val="100000"/>
              </a:lnSpc>
              <a:spcBef>
                <a:spcPts val="1000"/>
              </a:spcBef>
              <a:spcAft>
                <a:spcPts val="1000"/>
              </a:spcAft>
              <a:buFont typeface="+mj-lt"/>
              <a:buAutoNum type="arabicPeriod"/>
            </a:pPr>
            <a:r>
              <a:rPr lang="en-AU" sz="2400" dirty="0">
                <a:effectLst/>
                <a:latin typeface="Inter" panose="02000503000000020004" pitchFamily="2" charset="0"/>
                <a:ea typeface="Inter" panose="02000503000000020004" pitchFamily="2" charset="0"/>
              </a:rPr>
              <a:t>What do you think Jesus means when he says, “For where your treasure is, there your heart will be also”?</a:t>
            </a:r>
          </a:p>
          <a:p>
            <a:pPr lvl="1" indent="-457200" algn="l">
              <a:lnSpc>
                <a:spcPct val="100000"/>
              </a:lnSpc>
              <a:spcBef>
                <a:spcPts val="1000"/>
              </a:spcBef>
              <a:spcAft>
                <a:spcPts val="1000"/>
              </a:spcAft>
              <a:buFont typeface="+mj-lt"/>
              <a:buAutoNum type="arabicPeriod"/>
            </a:pPr>
            <a:endParaRPr lang="en-AU" sz="2400" dirty="0">
              <a:effectLst/>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A3F78589-893A-9C4F-BAFA-4694F3DF4497}"/>
              </a:ext>
            </a:extLst>
          </p:cNvPr>
          <p:cNvSpPr txBox="1"/>
          <p:nvPr/>
        </p:nvSpPr>
        <p:spPr>
          <a:xfrm>
            <a:off x="2696257" y="692118"/>
            <a:ext cx="6799486"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BIBLE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728406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978568" y="484349"/>
            <a:ext cx="10234863" cy="5109854"/>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42</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All the believers devoted themselves to the apostles’ teaching, and to fellowship, and to sharing in meals (including the Lord’s Supper), and to prayer.</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43</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 deep sense of awe came over them all, and the apostles performed many miraculous signs and wonders.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44</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all the believers met together in one place and shared everything they had.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45</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They sold their property and possessions and shared the money with those in need.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46</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They worshiped together at the Temple each day, met in homes for the Lord’s Supper, and shared their meals with great joy and generosity —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47</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all the while praising God and enjoying the goodwill of all the people. And each day the Lord added to their fellowship those who were being saved.</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ACTS 2 (NLT)</a:t>
            </a:r>
          </a:p>
        </p:txBody>
      </p:sp>
    </p:spTree>
    <p:extLst>
      <p:ext uri="{BB962C8B-B14F-4D97-AF65-F5344CB8AC3E}">
        <p14:creationId xmlns:p14="http://schemas.microsoft.com/office/powerpoint/2010/main" val="393831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82781" y="1537893"/>
            <a:ext cx="9626438" cy="4269349"/>
          </a:xfrm>
        </p:spPr>
        <p:txBody>
          <a:bodyPr>
            <a:noAutofit/>
          </a:bodyPr>
          <a:lstStyle/>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What does God command the Israelites to do in these verses?</a:t>
            </a:r>
          </a:p>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What would have been challenging about this?</a:t>
            </a:r>
          </a:p>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How could someone sell all their possessions and give to the poor, and not be afraid of the future?</a:t>
            </a:r>
          </a:p>
          <a:p>
            <a:pPr lvl="1" indent="-457200" algn="l">
              <a:lnSpc>
                <a:spcPct val="100000"/>
              </a:lnSpc>
              <a:spcBef>
                <a:spcPts val="1000"/>
              </a:spcBef>
              <a:spcAft>
                <a:spcPts val="1000"/>
              </a:spcAft>
              <a:buFont typeface="+mj-lt"/>
              <a:buAutoNum type="arabicPeriod"/>
            </a:pPr>
            <a:r>
              <a:rPr lang="en-AU" sz="2400" dirty="0">
                <a:solidFill>
                  <a:srgbClr val="C7D2FF"/>
                </a:solidFill>
                <a:effectLst/>
                <a:latin typeface="Inter" panose="02000503000000020004" pitchFamily="2" charset="0"/>
                <a:ea typeface="Inter" panose="02000503000000020004" pitchFamily="2" charset="0"/>
              </a:rPr>
              <a:t>What do you think Jesus means when he says, “For where your treasure is, there your heart will be also”?</a:t>
            </a:r>
          </a:p>
          <a:p>
            <a:pPr lvl="1" indent="-457200" algn="l">
              <a:lnSpc>
                <a:spcPct val="100000"/>
              </a:lnSpc>
              <a:spcBef>
                <a:spcPts val="1000"/>
              </a:spcBef>
              <a:spcAft>
                <a:spcPts val="1000"/>
              </a:spcAft>
              <a:buFont typeface="+mj-lt"/>
              <a:buAutoNum type="arabicPeriod"/>
            </a:pPr>
            <a:r>
              <a:rPr lang="en-AU" sz="2400" dirty="0">
                <a:latin typeface="Inter" panose="02000503000000020004" pitchFamily="2" charset="0"/>
                <a:ea typeface="Inter" panose="02000503000000020004" pitchFamily="2" charset="0"/>
              </a:rPr>
              <a:t>C</a:t>
            </a:r>
            <a:r>
              <a:rPr lang="en-AU" sz="2400" dirty="0">
                <a:effectLst/>
                <a:latin typeface="Inter" panose="02000503000000020004" pitchFamily="2" charset="0"/>
                <a:ea typeface="Inter" panose="02000503000000020004" pitchFamily="2" charset="0"/>
              </a:rPr>
              <a:t>reate an image to reflect the description of the early church in this passage, explaining your design to a partner. </a:t>
            </a:r>
          </a:p>
          <a:p>
            <a:pPr lvl="1" indent="-457200" algn="l">
              <a:lnSpc>
                <a:spcPct val="100000"/>
              </a:lnSpc>
              <a:spcBef>
                <a:spcPts val="1000"/>
              </a:spcBef>
              <a:spcAft>
                <a:spcPts val="1000"/>
              </a:spcAft>
              <a:buFont typeface="+mj-lt"/>
              <a:buAutoNum type="arabicPeriod"/>
            </a:pPr>
            <a:endParaRPr lang="en-AU" sz="2400" dirty="0">
              <a:effectLst/>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A3F78589-893A-9C4F-BAFA-4694F3DF4497}"/>
              </a:ext>
            </a:extLst>
          </p:cNvPr>
          <p:cNvSpPr txBox="1"/>
          <p:nvPr/>
        </p:nvSpPr>
        <p:spPr>
          <a:xfrm>
            <a:off x="2696257" y="692118"/>
            <a:ext cx="6799486"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BIBLE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23951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490550" y="796025"/>
            <a:ext cx="9186185" cy="4293362"/>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19</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are harvesting your crops and forget to bring in a bundle of grain from your field, don’t go back to get it. Leave it for the foreigners, orphans, and widows. Then the Lord your God will bless you in all you do.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20</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beat the olives from your olive trees, don’t go over the boughs twice. Leave the remaining olives for the foreigners, orphans, and widows.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21</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gather the grapes in your vineyard, don’t glean the vines after they are picked. Leave the remaining grapes for the foreigners, orphans, and widows.</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DEUTERONOMY 24 (NLT)</a:t>
            </a:r>
          </a:p>
        </p:txBody>
      </p:sp>
    </p:spTree>
    <p:extLst>
      <p:ext uri="{BB962C8B-B14F-4D97-AF65-F5344CB8AC3E}">
        <p14:creationId xmlns:p14="http://schemas.microsoft.com/office/powerpoint/2010/main" val="17707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848400"/>
            <a:ext cx="9144000" cy="2626360"/>
          </a:xfrm>
        </p:spPr>
        <p:txBody>
          <a:bodyPr anchor="ctr">
            <a:normAutofit/>
          </a:bodyPr>
          <a:lstStyle/>
          <a:p>
            <a:pPr>
              <a:lnSpc>
                <a:spcPct val="110000"/>
              </a:lnSpc>
            </a:pPr>
            <a:r>
              <a:rPr lang="en-AU" sz="7200" dirty="0">
                <a:solidFill>
                  <a:srgbClr val="6680FF"/>
                </a:solidFill>
                <a:latin typeface="Quasimoda Bold" pitchFamily="2" charset="77"/>
                <a:ea typeface="Inter" panose="02000503000000020004" pitchFamily="2" charset="0"/>
                <a:cs typeface="Calibri" panose="020F0502020204030204" pitchFamily="34" charset="0"/>
              </a:rPr>
              <a:t>Define</a:t>
            </a:r>
            <a:r>
              <a:rPr lang="en-AU" sz="7200" dirty="0">
                <a:solidFill>
                  <a:srgbClr val="484FFF"/>
                </a:solidFill>
                <a:latin typeface="Quasimoda Bold" pitchFamily="2" charset="77"/>
                <a:ea typeface="Inter" panose="02000503000000020004" pitchFamily="2" charset="0"/>
                <a:cs typeface="Calibri" panose="020F0502020204030204" pitchFamily="34" charset="0"/>
              </a:rPr>
              <a:t> ‘Generosity’</a:t>
            </a:r>
          </a:p>
        </p:txBody>
      </p:sp>
    </p:spTree>
    <p:extLst>
      <p:ext uri="{BB962C8B-B14F-4D97-AF65-F5344CB8AC3E}">
        <p14:creationId xmlns:p14="http://schemas.microsoft.com/office/powerpoint/2010/main" val="110204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2165560"/>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400" dirty="0">
                <a:effectLst/>
                <a:latin typeface="Inter" panose="02000503000000020004" pitchFamily="2" charset="0"/>
                <a:ea typeface="Inter" panose="02000503000000020004" pitchFamily="2" charset="0"/>
              </a:rPr>
              <a:t>Describe a time when you’ve been generous to another person or group of people.</a:t>
            </a:r>
          </a:p>
          <a:p>
            <a:pPr marL="400050" lvl="1" indent="-400050" algn="l">
              <a:lnSpc>
                <a:spcPct val="114000"/>
              </a:lnSpc>
              <a:spcBef>
                <a:spcPts val="1000"/>
              </a:spcBef>
              <a:spcAft>
                <a:spcPts val="1800"/>
              </a:spcAft>
              <a:buFont typeface="+mj-lt"/>
              <a:buAutoNum type="arabicPeriod"/>
            </a:pPr>
            <a:r>
              <a:rPr lang="en-AU" sz="2400" dirty="0">
                <a:effectLst/>
                <a:latin typeface="Inter" panose="02000503000000020004" pitchFamily="2" charset="0"/>
                <a:ea typeface="Inter" panose="02000503000000020004" pitchFamily="2" charset="0"/>
              </a:rPr>
              <a:t>Describe a time when someone has been really generous to you.</a:t>
            </a:r>
          </a:p>
          <a:p>
            <a:pPr marL="400050" lvl="1" indent="-400050" algn="l">
              <a:lnSpc>
                <a:spcPct val="114000"/>
              </a:lnSpc>
              <a:spcBef>
                <a:spcPts val="1000"/>
              </a:spcBef>
              <a:spcAft>
                <a:spcPts val="1800"/>
              </a:spcAft>
              <a:buFont typeface="+mj-lt"/>
              <a:buAutoNum type="arabicPeriod"/>
            </a:pPr>
            <a:r>
              <a:rPr lang="en-AU" sz="2400" dirty="0">
                <a:effectLst/>
                <a:latin typeface="Inter" panose="02000503000000020004" pitchFamily="2" charset="0"/>
                <a:ea typeface="Inter" panose="02000503000000020004" pitchFamily="2" charset="0"/>
              </a:rPr>
              <a:t>Write down a range of good and bad reasons why people might be generous.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79" y="92232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484FFF"/>
                </a:solidFill>
                <a:effectLst/>
                <a:uLnTx/>
                <a:uFillTx/>
                <a:latin typeface="Quasimoda Bold" pitchFamily="2" charset="77"/>
                <a:ea typeface="+mn-ea"/>
                <a:cs typeface="+mn-cs"/>
              </a:rPr>
              <a:t>THINK / PAIR / SHARE</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CB79FB8-FD62-C048-8A16-66DC2A023443}"/>
              </a:ext>
            </a:extLst>
          </p:cNvPr>
          <p:cNvPicPr>
            <a:picLocks noChangeAspect="1"/>
          </p:cNvPicPr>
          <p:nvPr/>
        </p:nvPicPr>
        <p:blipFill>
          <a:blip r:embed="rId4"/>
          <a:stretch>
            <a:fillRect/>
          </a:stretch>
        </p:blipFill>
        <p:spPr>
          <a:xfrm>
            <a:off x="1756707" y="640281"/>
            <a:ext cx="8676710" cy="490876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INVENTION OF CHARITY</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752804" y="968474"/>
            <a:ext cx="10686392" cy="4988346"/>
          </a:xfrm>
        </p:spPr>
        <p:txBody>
          <a:bodyPr>
            <a:noAutofit/>
          </a:bodyPr>
          <a:lstStyle/>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What were the “older foundations” that the Christian commitment to charity was based on?</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What is your reaction to the Old Testament idea that “the surplus of the rich belongs to the poor”?</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What does this show us about the character of God?</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How did the early Christians expand the Jewish idea of caring for the poor?</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Evaluate how the values of community care and generosity may have contributed to the growth of Christianity.</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Why did Emperor Julian panic? What did this cause him to do? </a:t>
            </a:r>
          </a:p>
          <a:p>
            <a:pPr marL="400050" lvl="1" indent="-400050" algn="l">
              <a:lnSpc>
                <a:spcPct val="100000"/>
              </a:lnSpc>
              <a:spcBef>
                <a:spcPts val="1000"/>
              </a:spcBef>
              <a:spcAft>
                <a:spcPts val="1000"/>
              </a:spcAft>
              <a:buFont typeface="+mj-lt"/>
              <a:buAutoNum type="arabicPeriod"/>
            </a:pPr>
            <a:r>
              <a:rPr lang="en-AU" sz="2200" dirty="0">
                <a:effectLst/>
                <a:latin typeface="Inter" panose="02000503000000020004" pitchFamily="2" charset="0"/>
                <a:ea typeface="Inter" panose="02000503000000020004" pitchFamily="2" charset="0"/>
              </a:rPr>
              <a:t>What was ironic about Julian’s response to the Christians’ welfare program?</a:t>
            </a:r>
          </a:p>
        </p:txBody>
      </p:sp>
      <p:sp>
        <p:nvSpPr>
          <p:cNvPr id="9" name="TextBox 8">
            <a:extLst>
              <a:ext uri="{FF2B5EF4-FFF2-40B4-BE49-F238E27FC236}">
                <a16:creationId xmlns:a16="http://schemas.microsoft.com/office/drawing/2014/main" id="{A3F78589-893A-9C4F-BAFA-4694F3DF4497}"/>
              </a:ext>
            </a:extLst>
          </p:cNvPr>
          <p:cNvSpPr txBox="1"/>
          <p:nvPr/>
        </p:nvSpPr>
        <p:spPr>
          <a:xfrm>
            <a:off x="2696257" y="194816"/>
            <a:ext cx="6799486"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lang="en-AU" sz="3600" b="1" dirty="0">
                <a:solidFill>
                  <a:srgbClr val="C7D2FF"/>
                </a:solidFill>
                <a:latin typeface="Quasimoda Bold" pitchFamily="2" charset="77"/>
              </a:rPr>
              <a:t>CLIP ANALYSIS</a:t>
            </a: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84135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63144" y="1687384"/>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01111" y="1362659"/>
            <a:ext cx="7631036" cy="3780841"/>
          </a:xfrm>
        </p:spPr>
        <p:txBody>
          <a:bodyPr>
            <a:noAutofit/>
          </a:bodyPr>
          <a:lstStyle/>
          <a:p>
            <a:pPr>
              <a:lnSpc>
                <a:spcPct val="114000"/>
              </a:lnSpc>
            </a:pP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Many of these values – the values of welfare, of care for widows and orphans, of the support of those who are weak – are…in a sense a response to </a:t>
            </a:r>
            <a:r>
              <a:rPr lang="en-AU" sz="3200" dirty="0">
                <a:solidFill>
                  <a:srgbClr val="FFFF00"/>
                </a:solidFill>
                <a:effectLst/>
                <a:latin typeface="Inter Light" panose="02000503000000020004" pitchFamily="2" charset="0"/>
                <a:ea typeface="Inter Light" panose="02000503000000020004" pitchFamily="2" charset="0"/>
                <a:cs typeface="Calibri" panose="020F0502020204030204" pitchFamily="34" charset="0"/>
              </a:rPr>
              <a:t>God’s grace </a:t>
            </a: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and a response to </a:t>
            </a:r>
            <a:r>
              <a:rPr lang="en-AU" sz="3200" dirty="0">
                <a:solidFill>
                  <a:srgbClr val="FFFF00"/>
                </a:solidFill>
                <a:effectLst/>
                <a:latin typeface="Inter Light" panose="02000503000000020004" pitchFamily="2" charset="0"/>
                <a:ea typeface="Inter Light" panose="02000503000000020004" pitchFamily="2" charset="0"/>
                <a:cs typeface="Calibri" panose="020F0502020204030204" pitchFamily="34" charset="0"/>
              </a:rPr>
              <a:t>God’s reaching out to humanity</a:t>
            </a: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a:t>
            </a:r>
          </a:p>
        </p:txBody>
      </p:sp>
      <p:sp>
        <p:nvSpPr>
          <p:cNvPr id="8" name="TextBox 7">
            <a:extLst>
              <a:ext uri="{FF2B5EF4-FFF2-40B4-BE49-F238E27FC236}">
                <a16:creationId xmlns:a16="http://schemas.microsoft.com/office/drawing/2014/main" id="{09470801-E1F1-A04A-9203-F41B2C314B42}"/>
              </a:ext>
            </a:extLst>
          </p:cNvPr>
          <p:cNvSpPr txBox="1"/>
          <p:nvPr/>
        </p:nvSpPr>
        <p:spPr>
          <a:xfrm>
            <a:off x="5141174" y="6110512"/>
            <a:ext cx="2992054" cy="369332"/>
          </a:xfrm>
          <a:prstGeom prst="rect">
            <a:avLst/>
          </a:prstGeom>
          <a:noFill/>
        </p:spPr>
        <p:txBody>
          <a:bodyPr wrap="square">
            <a:spAutoFit/>
          </a:bodyPr>
          <a:lstStyle/>
          <a:p>
            <a:pPr algn="r"/>
            <a:r>
              <a:rPr lang="en-AU" b="1" dirty="0">
                <a:solidFill>
                  <a:srgbClr val="6680FF"/>
                </a:solidFill>
                <a:latin typeface="Quasimoda Bold" pitchFamily="2" charset="77"/>
                <a:ea typeface="Inter Medium" panose="02000503000000020004" pitchFamily="2" charset="0"/>
                <a:cs typeface="Calibri" panose="020F0502020204030204" pitchFamily="34" charset="0"/>
              </a:rPr>
              <a:t>MARCUS BOCKMUEHL</a:t>
            </a:r>
            <a:endParaRPr lang="en-AU" b="1" dirty="0">
              <a:solidFill>
                <a:srgbClr val="6680FF"/>
              </a:solidFill>
              <a:latin typeface="Quasimoda Bold" pitchFamily="2" charset="77"/>
              <a:ea typeface="Inter Medium" panose="02000503000000020004" pitchFamily="2" charset="0"/>
            </a:endParaRPr>
          </a:p>
        </p:txBody>
      </p:sp>
      <p:pic>
        <p:nvPicPr>
          <p:cNvPr id="3" name="Picture 2">
            <a:extLst>
              <a:ext uri="{FF2B5EF4-FFF2-40B4-BE49-F238E27FC236}">
                <a16:creationId xmlns:a16="http://schemas.microsoft.com/office/drawing/2014/main" id="{A8F0B32C-8BE5-C049-A14A-AFB2C8F05B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11" b="97213" l="9659" r="99432">
                        <a14:foregroundMark x1="11506" y1="86149" x2="11648" y2="93834"/>
                        <a14:foregroundMark x1="11648" y1="93834" x2="28196" y2="94932"/>
                        <a14:foregroundMark x1="28196" y1="94932" x2="46236" y2="94341"/>
                        <a14:foregroundMark x1="46236" y1="94341" x2="53125" y2="94426"/>
                        <a14:foregroundMark x1="53125" y1="94426" x2="50426" y2="86655"/>
                        <a14:foregroundMark x1="50426" y1="86655" x2="40412" y2="73480"/>
                        <a14:foregroundMark x1="40412" y1="73480" x2="63210" y2="77280"/>
                        <a14:foregroundMark x1="63210" y1="77280" x2="80185" y2="65709"/>
                        <a14:foregroundMark x1="80185" y1="65709" x2="87926" y2="69341"/>
                        <a14:foregroundMark x1="87926" y1="69341" x2="92827" y2="77027"/>
                        <a14:foregroundMark x1="92827" y1="77027" x2="93040" y2="87078"/>
                        <a14:foregroundMark x1="93040" y1="87078" x2="84943" y2="93666"/>
                        <a14:foregroundMark x1="84943" y1="93666" x2="75568" y2="90118"/>
                        <a14:foregroundMark x1="75568" y1="90118" x2="77273" y2="80321"/>
                        <a14:foregroundMark x1="77273" y1="80321" x2="77486" y2="79983"/>
                        <a14:foregroundMark x1="95526" y1="74409" x2="95952" y2="95270"/>
                        <a14:foregroundMark x1="98935" y1="72635" x2="99432" y2="97213"/>
                        <a14:foregroundMark x1="62855" y1="10811" x2="56605" y2="4392"/>
                        <a14:foregroundMark x1="56605" y1="4392" x2="50213" y2="2872"/>
                        <a14:foregroundMark x1="50213" y1="2872" x2="43040" y2="5912"/>
                        <a14:foregroundMark x1="43040" y1="5912" x2="36648" y2="12331"/>
                        <a14:foregroundMark x1="46094" y1="2872" x2="49219" y2="2111"/>
                        <a14:backgroundMark x1="18324" y1="49071" x2="22727" y2="54476"/>
                        <a14:backgroundMark x1="22727" y1="54476" x2="22869" y2="54476"/>
                      </a14:backgroundRemoval>
                    </a14:imgEffect>
                  </a14:imgLayer>
                </a14:imgProps>
              </a:ext>
            </a:extLst>
          </a:blip>
          <a:srcRect b="4603"/>
          <a:stretch/>
        </p:blipFill>
        <p:spPr>
          <a:xfrm>
            <a:off x="7991062" y="3488006"/>
            <a:ext cx="4200938" cy="3369993"/>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752804" y="968474"/>
            <a:ext cx="10686392" cy="4988346"/>
          </a:xfrm>
        </p:spPr>
        <p:txBody>
          <a:bodyPr>
            <a:noAutofit/>
          </a:bodyPr>
          <a:lstStyle/>
          <a:p>
            <a:pPr lvl="1" indent="-457200" algn="l">
              <a:lnSpc>
                <a:spcPct val="100000"/>
              </a:lnSpc>
              <a:spcBef>
                <a:spcPts val="1000"/>
              </a:spcBef>
              <a:spcAft>
                <a:spcPts val="1000"/>
              </a:spcAft>
              <a:buFont typeface="+mj-lt"/>
              <a:buAutoNum type="arabicPeriod" startAt="8"/>
            </a:pPr>
            <a:r>
              <a:rPr lang="en-AU" sz="2200" dirty="0">
                <a:effectLst/>
                <a:latin typeface="Inter" panose="02000503000000020004" pitchFamily="2" charset="0"/>
                <a:ea typeface="Inter" panose="02000503000000020004" pitchFamily="2" charset="0"/>
              </a:rPr>
              <a:t>In what ways could the actions of these early Christians be seen to be motivated by the belief in God’s grace and the belief in the value of every human person?</a:t>
            </a:r>
          </a:p>
          <a:p>
            <a:pPr marL="400050" lvl="1" indent="-400050" algn="l">
              <a:lnSpc>
                <a:spcPct val="100000"/>
              </a:lnSpc>
              <a:spcBef>
                <a:spcPts val="1000"/>
              </a:spcBef>
              <a:spcAft>
                <a:spcPts val="1000"/>
              </a:spcAft>
              <a:buFont typeface="+mj-lt"/>
              <a:buAutoNum type="arabicPeriod" startAt="8"/>
            </a:pPr>
            <a:r>
              <a:rPr lang="en-AU" sz="2200" dirty="0">
                <a:effectLst/>
                <a:latin typeface="Inter" panose="02000503000000020004" pitchFamily="2" charset="0"/>
                <a:ea typeface="Inter" panose="02000503000000020004" pitchFamily="2" charset="0"/>
              </a:rPr>
              <a:t>How might these values have shaped the way modern society cares for the poor?</a:t>
            </a:r>
          </a:p>
        </p:txBody>
      </p:sp>
      <p:sp>
        <p:nvSpPr>
          <p:cNvPr id="9" name="TextBox 8">
            <a:extLst>
              <a:ext uri="{FF2B5EF4-FFF2-40B4-BE49-F238E27FC236}">
                <a16:creationId xmlns:a16="http://schemas.microsoft.com/office/drawing/2014/main" id="{A3F78589-893A-9C4F-BAFA-4694F3DF4497}"/>
              </a:ext>
            </a:extLst>
          </p:cNvPr>
          <p:cNvSpPr txBox="1"/>
          <p:nvPr/>
        </p:nvSpPr>
        <p:spPr>
          <a:xfrm>
            <a:off x="2696257" y="194816"/>
            <a:ext cx="6799486"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lang="en-AU" sz="3600" b="1" dirty="0">
                <a:solidFill>
                  <a:srgbClr val="C7D2FF"/>
                </a:solidFill>
                <a:latin typeface="Quasimoda Bold" pitchFamily="2" charset="77"/>
              </a:rPr>
              <a:t>CLIP ANALYSIS</a:t>
            </a: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73278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490550" y="796025"/>
            <a:ext cx="9186185" cy="4293362"/>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19</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are harvesting your crops and forget to bring in a bundle of grain from your field, don’t go back to get it. Leave it for the foreigners, orphans, and widows. Then the Lord your God will bless you in all you do.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20</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beat the olives from your olive trees, don’t go over the boughs twice. Leave the remaining olives for the foreigners, orphans, and widows.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21</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When you gather the grapes in your vineyard, don’t glean the vines after they are picked. Leave the remaining grapes for the foreigners, orphans, and widows.</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DEUTERONOMY 24 (NLT)</a:t>
            </a:r>
          </a:p>
        </p:txBody>
      </p:sp>
    </p:spTree>
    <p:extLst>
      <p:ext uri="{BB962C8B-B14F-4D97-AF65-F5344CB8AC3E}">
        <p14:creationId xmlns:p14="http://schemas.microsoft.com/office/powerpoint/2010/main" val="320803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82781" y="1537893"/>
            <a:ext cx="9626438" cy="3595577"/>
          </a:xfrm>
        </p:spPr>
        <p:txBody>
          <a:bodyPr>
            <a:noAutofit/>
          </a:bodyPr>
          <a:lstStyle/>
          <a:p>
            <a:pPr lvl="1" indent="-457200" algn="l">
              <a:lnSpc>
                <a:spcPct val="100000"/>
              </a:lnSpc>
              <a:spcBef>
                <a:spcPts val="1000"/>
              </a:spcBef>
              <a:spcAft>
                <a:spcPts val="1000"/>
              </a:spcAft>
              <a:buFont typeface="+mj-lt"/>
              <a:buAutoNum type="arabicPeriod"/>
            </a:pPr>
            <a:r>
              <a:rPr lang="en-AU" sz="2400" dirty="0">
                <a:effectLst/>
                <a:latin typeface="Inter" panose="02000503000000020004" pitchFamily="2" charset="0"/>
                <a:ea typeface="Inter" panose="02000503000000020004" pitchFamily="2" charset="0"/>
              </a:rPr>
              <a:t>What does God command the Israelites to do in these verses?</a:t>
            </a:r>
          </a:p>
          <a:p>
            <a:pPr lvl="1" indent="-457200" algn="l">
              <a:lnSpc>
                <a:spcPct val="100000"/>
              </a:lnSpc>
              <a:spcBef>
                <a:spcPts val="1000"/>
              </a:spcBef>
              <a:spcAft>
                <a:spcPts val="1000"/>
              </a:spcAft>
              <a:buFont typeface="+mj-lt"/>
              <a:buAutoNum type="arabicPeriod"/>
            </a:pPr>
            <a:r>
              <a:rPr lang="en-AU" sz="2400" dirty="0">
                <a:effectLst/>
                <a:latin typeface="Inter" panose="02000503000000020004" pitchFamily="2" charset="0"/>
                <a:ea typeface="Inter" panose="02000503000000020004" pitchFamily="2" charset="0"/>
              </a:rPr>
              <a:t>What would have been challenging about this?</a:t>
            </a:r>
          </a:p>
        </p:txBody>
      </p:sp>
      <p:sp>
        <p:nvSpPr>
          <p:cNvPr id="9" name="TextBox 8">
            <a:extLst>
              <a:ext uri="{FF2B5EF4-FFF2-40B4-BE49-F238E27FC236}">
                <a16:creationId xmlns:a16="http://schemas.microsoft.com/office/drawing/2014/main" id="{A3F78589-893A-9C4F-BAFA-4694F3DF4497}"/>
              </a:ext>
            </a:extLst>
          </p:cNvPr>
          <p:cNvSpPr txBox="1"/>
          <p:nvPr/>
        </p:nvSpPr>
        <p:spPr>
          <a:xfrm>
            <a:off x="2696257" y="692118"/>
            <a:ext cx="6799486"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BIBLE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80087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83C4B-2887-4F18-9CD9-753EB1068D87}">
  <ds:schemaRefs>
    <ds:schemaRef ds:uri="http://schemas.microsoft.com/office/2006/documentManagement/types"/>
    <ds:schemaRef ds:uri="5661967f-e2ac-499a-9bcc-291dead05cda"/>
    <ds:schemaRef ds:uri="http://schemas.openxmlformats.org/package/2006/metadata/core-properties"/>
    <ds:schemaRef ds:uri="77645853-307d-4b05-be0b-9da5414d87ee"/>
    <ds:schemaRef ds:uri="http://www.w3.org/XML/1998/namespace"/>
    <ds:schemaRef ds:uri="http://schemas.microsoft.com/office/infopath/2007/PartnerControls"/>
    <ds:schemaRef ds:uri="http://purl.org/dc/elements/1.1/"/>
    <ds:schemaRef ds:uri="http://purl.org/dc/term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3.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9501</TotalTime>
  <Words>1260</Words>
  <Application>Microsoft Macintosh PowerPoint</Application>
  <PresentationFormat>Widescreen</PresentationFormat>
  <Paragraphs>77</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Quasimoda Bold</vt:lpstr>
      <vt:lpstr>Inter</vt:lpstr>
      <vt:lpstr>Calibri</vt:lpstr>
      <vt:lpstr>Aptos</vt:lpstr>
      <vt:lpstr>Arial</vt:lpstr>
      <vt:lpstr>Inter Light</vt:lpstr>
      <vt:lpstr>Inter Medium</vt:lpstr>
      <vt:lpstr>Aptos Display</vt:lpstr>
      <vt:lpstr>Helvetica</vt:lpstr>
      <vt:lpstr>Office Theme</vt:lpstr>
      <vt:lpstr>THE INVENTION OF CHARITY</vt:lpstr>
      <vt:lpstr>Define ‘Generosity’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2025-02-26T23:15:43Z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