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316" r:id="rId5"/>
    <p:sldId id="347" r:id="rId6"/>
    <p:sldId id="281" r:id="rId7"/>
    <p:sldId id="360" r:id="rId8"/>
    <p:sldId id="359" r:id="rId9"/>
    <p:sldId id="361" r:id="rId10"/>
    <p:sldId id="362" r:id="rId11"/>
    <p:sldId id="270" r:id="rId12"/>
    <p:sldId id="259" r:id="rId13"/>
    <p:sldId id="332" r:id="rId14"/>
    <p:sldId id="263" r:id="rId15"/>
    <p:sldId id="329" r:id="rId16"/>
    <p:sldId id="363" r:id="rId17"/>
    <p:sldId id="364" r:id="rId18"/>
    <p:sldId id="365" r:id="rId19"/>
    <p:sldId id="330" r:id="rId20"/>
    <p:sldId id="366" r:id="rId21"/>
    <p:sldId id="367" r:id="rId22"/>
    <p:sldId id="368" r:id="rId23"/>
    <p:sldId id="298" r:id="rId24"/>
    <p:sldId id="358" r:id="rId25"/>
  </p:sldIdLst>
  <p:sldSz cx="12192000" cy="6858000"/>
  <p:notesSz cx="6858000" cy="9144000"/>
  <p:embeddedFontLst>
    <p:embeddedFont>
      <p:font typeface="Aptos" panose="020B0004020202020204" pitchFamily="34" charset="0"/>
      <p:regular r:id="rId27"/>
      <p:bold r:id="rId28"/>
      <p:italic r:id="rId29"/>
      <p:boldItalic r:id="rId30"/>
    </p:embeddedFont>
    <p:embeddedFont>
      <p:font typeface="Aptos Display" panose="020B0004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Inter" panose="02000503000000020004" pitchFamily="2" charset="0"/>
      <p:regular r:id="rId39"/>
      <p:bold r:id="rId40"/>
      <p:italic r:id="rId41"/>
      <p:boldItalic r:id="rId42"/>
    </p:embeddedFont>
    <p:embeddedFont>
      <p:font typeface="Inter Light" panose="02000503000000020004" pitchFamily="2" charset="0"/>
      <p:regular r:id="rId43"/>
      <p:bold r:id="rId44"/>
      <p:italic r:id="rId45"/>
      <p:boldItalic r:id="rId46"/>
    </p:embeddedFont>
    <p:embeddedFont>
      <p:font typeface="Inter Medium" panose="02000503000000020004" pitchFamily="2" charset="0"/>
      <p:regular r:id="rId47"/>
      <p:bold r:id="rId48"/>
      <p:italic r:id="rId49"/>
      <p:boldItalic r:id="rId50"/>
    </p:embeddedFont>
    <p:embeddedFont>
      <p:font typeface="Quasimoda Bold" pitchFamily="2" charset="77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7D2FF"/>
    <a:srgbClr val="6680FF"/>
    <a:srgbClr val="353AC5"/>
    <a:srgbClr val="484FFF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B8839C-6B8D-C846-B359-01A2FAB83F5C}" v="20" dt="2025-02-18T06:14:31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4"/>
    <p:restoredTop sz="94719"/>
  </p:normalViewPr>
  <p:slideViewPr>
    <p:cSldViewPr snapToGrid="0">
      <p:cViewPr varScale="1">
        <p:scale>
          <a:sx n="147" d="100"/>
          <a:sy n="147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E7B8839C-6B8D-C846-B359-01A2FAB83F5C}"/>
    <pc:docChg chg="undo custSel addSld delSld modSld sldOrd">
      <pc:chgData name="Nate Armsberry" userId="f8fef281-f395-4cac-91a1-46dac0566877" providerId="ADAL" clId="{E7B8839C-6B8D-C846-B359-01A2FAB83F5C}" dt="2025-02-18T07:02:25.832" v="1901" actId="2696"/>
      <pc:docMkLst>
        <pc:docMk/>
      </pc:docMkLst>
      <pc:sldChg chg="addSp delSp modSp mod ord setBg modNotesTx">
        <pc:chgData name="Nate Armsberry" userId="f8fef281-f395-4cac-91a1-46dac0566877" providerId="ADAL" clId="{E7B8839C-6B8D-C846-B359-01A2FAB83F5C}" dt="2025-02-18T05:45:00.528" v="1220" actId="20577"/>
        <pc:sldMkLst>
          <pc:docMk/>
          <pc:sldMk cId="344580850" sldId="259"/>
        </pc:sldMkLst>
        <pc:spChg chg="del">
          <ac:chgData name="Nate Armsberry" userId="f8fef281-f395-4cac-91a1-46dac0566877" providerId="ADAL" clId="{E7B8839C-6B8D-C846-B359-01A2FAB83F5C}" dt="2025-02-18T05:31:31.973" v="328" actId="478"/>
          <ac:spMkLst>
            <pc:docMk/>
            <pc:sldMk cId="344580850" sldId="259"/>
            <ac:spMk id="7" creationId="{ECB3519C-695A-7649-B1C5-D7CE0DDBEC9C}"/>
          </ac:spMkLst>
        </pc:spChg>
        <pc:spChg chg="del mod">
          <ac:chgData name="Nate Armsberry" userId="f8fef281-f395-4cac-91a1-46dac0566877" providerId="ADAL" clId="{E7B8839C-6B8D-C846-B359-01A2FAB83F5C}" dt="2025-02-18T05:35:43.845" v="809" actId="478"/>
          <ac:spMkLst>
            <pc:docMk/>
            <pc:sldMk cId="344580850" sldId="259"/>
            <ac:spMk id="8" creationId="{09470801-E1F1-A04A-9203-F41B2C314B42}"/>
          </ac:spMkLst>
        </pc:spChg>
        <pc:spChg chg="add del mod">
          <ac:chgData name="Nate Armsberry" userId="f8fef281-f395-4cac-91a1-46dac0566877" providerId="ADAL" clId="{E7B8839C-6B8D-C846-B359-01A2FAB83F5C}" dt="2025-02-18T05:31:37.462" v="330" actId="478"/>
          <ac:spMkLst>
            <pc:docMk/>
            <pc:sldMk cId="344580850" sldId="259"/>
            <ac:spMk id="11" creationId="{1B69455A-1F75-5B44-9F2A-D770C9E8888A}"/>
          </ac:spMkLst>
        </pc:spChg>
        <pc:spChg chg="add del mod">
          <ac:chgData name="Nate Armsberry" userId="f8fef281-f395-4cac-91a1-46dac0566877" providerId="ADAL" clId="{E7B8839C-6B8D-C846-B359-01A2FAB83F5C}" dt="2025-02-18T05:36:46.889" v="856" actId="1076"/>
          <ac:spMkLst>
            <pc:docMk/>
            <pc:sldMk cId="344580850" sldId="259"/>
            <ac:spMk id="12" creationId="{ADCB49B1-040C-D841-ABF5-16AAC48B54DE}"/>
          </ac:spMkLst>
        </pc:spChg>
        <pc:spChg chg="add mod">
          <ac:chgData name="Nate Armsberry" userId="f8fef281-f395-4cac-91a1-46dac0566877" providerId="ADAL" clId="{E7B8839C-6B8D-C846-B359-01A2FAB83F5C}" dt="2025-02-18T05:43:12.577" v="1170" actId="14100"/>
          <ac:spMkLst>
            <pc:docMk/>
            <pc:sldMk cId="344580850" sldId="259"/>
            <ac:spMk id="13" creationId="{0BA93103-34CD-274C-8141-8B0414E673F4}"/>
          </ac:spMkLst>
        </pc:spChg>
        <pc:spChg chg="add mod">
          <ac:chgData name="Nate Armsberry" userId="f8fef281-f395-4cac-91a1-46dac0566877" providerId="ADAL" clId="{E7B8839C-6B8D-C846-B359-01A2FAB83F5C}" dt="2025-02-18T05:43:20.380" v="1178" actId="1037"/>
          <ac:spMkLst>
            <pc:docMk/>
            <pc:sldMk cId="344580850" sldId="259"/>
            <ac:spMk id="17" creationId="{83546C3C-1FFA-934D-B967-E2958AF34226}"/>
          </ac:spMkLst>
        </pc:spChg>
        <pc:picChg chg="del">
          <ac:chgData name="Nate Armsberry" userId="f8fef281-f395-4cac-91a1-46dac0566877" providerId="ADAL" clId="{E7B8839C-6B8D-C846-B359-01A2FAB83F5C}" dt="2025-02-18T05:31:04.413" v="300" actId="478"/>
          <ac:picMkLst>
            <pc:docMk/>
            <pc:sldMk cId="344580850" sldId="259"/>
            <ac:picMk id="2" creationId="{91FFBA94-230D-714A-8114-E931EF683EC8}"/>
          </ac:picMkLst>
        </pc:picChg>
        <pc:picChg chg="mod">
          <ac:chgData name="Nate Armsberry" userId="f8fef281-f395-4cac-91a1-46dac0566877" providerId="ADAL" clId="{E7B8839C-6B8D-C846-B359-01A2FAB83F5C}" dt="2025-02-18T05:34:45.930" v="789" actId="166"/>
          <ac:picMkLst>
            <pc:docMk/>
            <pc:sldMk cId="344580850" sldId="259"/>
            <ac:picMk id="5" creationId="{7EA392CE-48CB-0E0E-6F22-216E64803898}"/>
          </ac:picMkLst>
        </pc:picChg>
        <pc:picChg chg="del">
          <ac:chgData name="Nate Armsberry" userId="f8fef281-f395-4cac-91a1-46dac0566877" providerId="ADAL" clId="{E7B8839C-6B8D-C846-B359-01A2FAB83F5C}" dt="2025-02-18T05:31:34.756" v="329" actId="478"/>
          <ac:picMkLst>
            <pc:docMk/>
            <pc:sldMk cId="344580850" sldId="259"/>
            <ac:picMk id="6" creationId="{4A25FD94-119A-61C5-5144-2C92AA852E38}"/>
          </ac:picMkLst>
        </pc:picChg>
        <pc:picChg chg="add mod modCrop">
          <ac:chgData name="Nate Armsberry" userId="f8fef281-f395-4cac-91a1-46dac0566877" providerId="ADAL" clId="{E7B8839C-6B8D-C846-B359-01A2FAB83F5C}" dt="2025-02-18T05:37:56.420" v="865" actId="732"/>
          <ac:picMkLst>
            <pc:docMk/>
            <pc:sldMk cId="344580850" sldId="259"/>
            <ac:picMk id="9" creationId="{15E5B3BD-4044-6E43-98FC-3A4819BB38B7}"/>
          </ac:picMkLst>
        </pc:picChg>
        <pc:picChg chg="add del mod modCrop">
          <ac:chgData name="Nate Armsberry" userId="f8fef281-f395-4cac-91a1-46dac0566877" providerId="ADAL" clId="{E7B8839C-6B8D-C846-B359-01A2FAB83F5C}" dt="2025-02-18T05:40:34.536" v="1138" actId="478"/>
          <ac:picMkLst>
            <pc:docMk/>
            <pc:sldMk cId="344580850" sldId="259"/>
            <ac:picMk id="14" creationId="{3BBEF6DB-0172-464D-AFC4-8C335B2057B8}"/>
          </ac:picMkLst>
        </pc:picChg>
        <pc:picChg chg="add mod">
          <ac:chgData name="Nate Armsberry" userId="f8fef281-f395-4cac-91a1-46dac0566877" providerId="ADAL" clId="{E7B8839C-6B8D-C846-B359-01A2FAB83F5C}" dt="2025-02-18T05:39:08.751" v="919" actId="1076"/>
          <ac:picMkLst>
            <pc:docMk/>
            <pc:sldMk cId="344580850" sldId="259"/>
            <ac:picMk id="15" creationId="{46C6C125-C759-8F47-8B0D-910FD78E8998}"/>
          </ac:picMkLst>
        </pc:picChg>
        <pc:cxnChg chg="del">
          <ac:chgData name="Nate Armsberry" userId="f8fef281-f395-4cac-91a1-46dac0566877" providerId="ADAL" clId="{E7B8839C-6B8D-C846-B359-01A2FAB83F5C}" dt="2025-02-18T05:31:22.319" v="326" actId="478"/>
          <ac:cxnSpMkLst>
            <pc:docMk/>
            <pc:sldMk cId="344580850" sldId="259"/>
            <ac:cxnSpMk id="4" creationId="{3566C0DA-C283-D19B-4738-47CF0ACC7D96}"/>
          </ac:cxnSpMkLst>
        </pc:cxnChg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56837992" sldId="261"/>
        </pc:sldMkLst>
      </pc:sldChg>
      <pc:sldChg chg="addSp delSp modSp mod ord">
        <pc:chgData name="Nate Armsberry" userId="f8fef281-f395-4cac-91a1-46dac0566877" providerId="ADAL" clId="{E7B8839C-6B8D-C846-B359-01A2FAB83F5C}" dt="2025-02-18T06:03:52.634" v="1361" actId="1036"/>
        <pc:sldMkLst>
          <pc:docMk/>
          <pc:sldMk cId="3538741190" sldId="263"/>
        </pc:sldMkLst>
        <pc:spChg chg="del mod">
          <ac:chgData name="Nate Armsberry" userId="f8fef281-f395-4cac-91a1-46dac0566877" providerId="ADAL" clId="{E7B8839C-6B8D-C846-B359-01A2FAB83F5C}" dt="2025-02-18T06:03:46.180" v="1345" actId="478"/>
          <ac:spMkLst>
            <pc:docMk/>
            <pc:sldMk cId="3538741190" sldId="263"/>
            <ac:spMk id="5" creationId="{8EC4258B-8233-E84F-854D-CC91DDA4F35B}"/>
          </ac:spMkLst>
        </pc:spChg>
        <pc:picChg chg="del">
          <ac:chgData name="Nate Armsberry" userId="f8fef281-f395-4cac-91a1-46dac0566877" providerId="ADAL" clId="{E7B8839C-6B8D-C846-B359-01A2FAB83F5C}" dt="2025-02-18T06:03:13.229" v="1336" actId="478"/>
          <ac:picMkLst>
            <pc:docMk/>
            <pc:sldMk cId="3538741190" sldId="263"/>
            <ac:picMk id="3" creationId="{ECD561A1-739F-9E48-94F3-F0E1AFB04221}"/>
          </ac:picMkLst>
        </pc:picChg>
        <pc:picChg chg="add mod">
          <ac:chgData name="Nate Armsberry" userId="f8fef281-f395-4cac-91a1-46dac0566877" providerId="ADAL" clId="{E7B8839C-6B8D-C846-B359-01A2FAB83F5C}" dt="2025-02-18T06:03:52.634" v="1361" actId="1036"/>
          <ac:picMkLst>
            <pc:docMk/>
            <pc:sldMk cId="3538741190" sldId="263"/>
            <ac:picMk id="6" creationId="{FF4EFFA7-FDC5-AF4E-970F-D03A612CDBAC}"/>
          </ac:picMkLst>
        </pc:picChg>
      </pc:sldChg>
      <pc:sldChg chg="addSp delSp modSp mod ord">
        <pc:chgData name="Nate Armsberry" userId="f8fef281-f395-4cac-91a1-46dac0566877" providerId="ADAL" clId="{E7B8839C-6B8D-C846-B359-01A2FAB83F5C}" dt="2025-02-18T04:28:34.938" v="287" actId="478"/>
        <pc:sldMkLst>
          <pc:docMk/>
          <pc:sldMk cId="3079141527" sldId="270"/>
        </pc:sldMkLst>
        <pc:spChg chg="del">
          <ac:chgData name="Nate Armsberry" userId="f8fef281-f395-4cac-91a1-46dac0566877" providerId="ADAL" clId="{E7B8839C-6B8D-C846-B359-01A2FAB83F5C}" dt="2025-02-18T04:26:22.788" v="233" actId="478"/>
          <ac:spMkLst>
            <pc:docMk/>
            <pc:sldMk cId="3079141527" sldId="270"/>
            <ac:spMk id="5" creationId="{F60BB059-D3CB-0E43-BA34-9A726A1E61F4}"/>
          </ac:spMkLst>
        </pc:spChg>
        <pc:spChg chg="del">
          <ac:chgData name="Nate Armsberry" userId="f8fef281-f395-4cac-91a1-46dac0566877" providerId="ADAL" clId="{E7B8839C-6B8D-C846-B359-01A2FAB83F5C}" dt="2025-02-18T04:26:25.325" v="234" actId="478"/>
          <ac:spMkLst>
            <pc:docMk/>
            <pc:sldMk cId="3079141527" sldId="270"/>
            <ac:spMk id="6" creationId="{61B952F4-8C1D-BC46-8559-9989E90CDB52}"/>
          </ac:spMkLst>
        </pc:spChg>
        <pc:picChg chg="add del mod">
          <ac:chgData name="Nate Armsberry" userId="f8fef281-f395-4cac-91a1-46dac0566877" providerId="ADAL" clId="{E7B8839C-6B8D-C846-B359-01A2FAB83F5C}" dt="2025-02-18T04:28:33.578" v="286" actId="478"/>
          <ac:picMkLst>
            <pc:docMk/>
            <pc:sldMk cId="3079141527" sldId="270"/>
            <ac:picMk id="3" creationId="{1586D30A-D15D-2F4F-A528-86BFC40A6D7B}"/>
          </ac:picMkLst>
        </pc:picChg>
        <pc:picChg chg="add del mod">
          <ac:chgData name="Nate Armsberry" userId="f8fef281-f395-4cac-91a1-46dac0566877" providerId="ADAL" clId="{E7B8839C-6B8D-C846-B359-01A2FAB83F5C}" dt="2025-02-18T04:28:34.938" v="287" actId="478"/>
          <ac:picMkLst>
            <pc:docMk/>
            <pc:sldMk cId="3079141527" sldId="270"/>
            <ac:picMk id="7" creationId="{7FE5F868-9D6C-A244-BB6B-4C7F6D784BDC}"/>
          </ac:picMkLst>
        </pc:picChg>
        <pc:picChg chg="add mod modCrop">
          <ac:chgData name="Nate Armsberry" userId="f8fef281-f395-4cac-91a1-46dac0566877" providerId="ADAL" clId="{E7B8839C-6B8D-C846-B359-01A2FAB83F5C}" dt="2025-02-18T04:27:42.460" v="248" actId="732"/>
          <ac:picMkLst>
            <pc:docMk/>
            <pc:sldMk cId="3079141527" sldId="270"/>
            <ac:picMk id="10" creationId="{F52D6FF6-BBC2-6A4E-A964-5FB0B80A924B}"/>
          </ac:picMkLst>
        </pc:picChg>
        <pc:picChg chg="del">
          <ac:chgData name="Nate Armsberry" userId="f8fef281-f395-4cac-91a1-46dac0566877" providerId="ADAL" clId="{E7B8839C-6B8D-C846-B359-01A2FAB83F5C}" dt="2025-02-18T04:26:26.440" v="235" actId="478"/>
          <ac:picMkLst>
            <pc:docMk/>
            <pc:sldMk cId="3079141527" sldId="270"/>
            <ac:picMk id="1026" creationId="{35385326-6CCC-6147-A737-3D427066BED1}"/>
          </ac:picMkLst>
        </pc:picChg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1437139007" sldId="275"/>
        </pc:sldMkLst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352852625" sldId="279"/>
        </pc:sldMkLst>
      </pc:sldChg>
      <pc:sldChg chg="modSp mod ord">
        <pc:chgData name="Nate Armsberry" userId="f8fef281-f395-4cac-91a1-46dac0566877" providerId="ADAL" clId="{E7B8839C-6B8D-C846-B359-01A2FAB83F5C}" dt="2025-02-18T04:24:28.913" v="231" actId="207"/>
        <pc:sldMkLst>
          <pc:docMk/>
          <pc:sldMk cId="1527028114" sldId="281"/>
        </pc:sldMkLst>
        <pc:spChg chg="mod">
          <ac:chgData name="Nate Armsberry" userId="f8fef281-f395-4cac-91a1-46dac0566877" providerId="ADAL" clId="{E7B8839C-6B8D-C846-B359-01A2FAB83F5C}" dt="2025-02-18T04:24:28.913" v="231" actId="207"/>
          <ac:spMkLst>
            <pc:docMk/>
            <pc:sldMk cId="1527028114" sldId="281"/>
            <ac:spMk id="3" creationId="{70FB803F-B376-22DE-710F-147422FF045C}"/>
          </ac:spMkLst>
        </pc:spChg>
      </pc:sldChg>
      <pc:sldChg chg="del ord">
        <pc:chgData name="Nate Armsberry" userId="f8fef281-f395-4cac-91a1-46dac0566877" providerId="ADAL" clId="{E7B8839C-6B8D-C846-B359-01A2FAB83F5C}" dt="2025-02-18T07:02:25.832" v="1901" actId="2696"/>
        <pc:sldMkLst>
          <pc:docMk/>
          <pc:sldMk cId="2623468426" sldId="314"/>
        </pc:sldMkLst>
      </pc:sldChg>
      <pc:sldChg chg="modSp mod">
        <pc:chgData name="Nate Armsberry" userId="f8fef281-f395-4cac-91a1-46dac0566877" providerId="ADAL" clId="{E7B8839C-6B8D-C846-B359-01A2FAB83F5C}" dt="2025-02-18T04:19:51.274" v="75" actId="20577"/>
        <pc:sldMkLst>
          <pc:docMk/>
          <pc:sldMk cId="1063072475" sldId="316"/>
        </pc:sldMkLst>
        <pc:spChg chg="mod">
          <ac:chgData name="Nate Armsberry" userId="f8fef281-f395-4cac-91a1-46dac0566877" providerId="ADAL" clId="{E7B8839C-6B8D-C846-B359-01A2FAB83F5C}" dt="2025-02-18T04:19:23.432" v="28" actId="20577"/>
          <ac:spMkLst>
            <pc:docMk/>
            <pc:sldMk cId="1063072475" sldId="316"/>
            <ac:spMk id="2" creationId="{37FB4868-8642-4832-6944-D2B7F5DCE22A}"/>
          </ac:spMkLst>
        </pc:spChg>
        <pc:spChg chg="mod">
          <ac:chgData name="Nate Armsberry" userId="f8fef281-f395-4cac-91a1-46dac0566877" providerId="ADAL" clId="{E7B8839C-6B8D-C846-B359-01A2FAB83F5C}" dt="2025-02-18T04:19:51.274" v="75" actId="20577"/>
          <ac:spMkLst>
            <pc:docMk/>
            <pc:sldMk cId="1063072475" sldId="316"/>
            <ac:spMk id="7" creationId="{67B9C675-171F-7746-9B11-81B5DE122A23}"/>
          </ac:spMkLst>
        </pc:spChg>
      </pc:sldChg>
      <pc:sldChg chg="modSp mod ord">
        <pc:chgData name="Nate Armsberry" userId="f8fef281-f395-4cac-91a1-46dac0566877" providerId="ADAL" clId="{E7B8839C-6B8D-C846-B359-01A2FAB83F5C}" dt="2025-02-18T06:08:47.813" v="1465" actId="120"/>
        <pc:sldMkLst>
          <pc:docMk/>
          <pc:sldMk cId="684135696" sldId="329"/>
        </pc:sldMkLst>
        <pc:spChg chg="mod">
          <ac:chgData name="Nate Armsberry" userId="f8fef281-f395-4cac-91a1-46dac0566877" providerId="ADAL" clId="{E7B8839C-6B8D-C846-B359-01A2FAB83F5C}" dt="2025-02-18T06:08:47.813" v="1465" actId="120"/>
          <ac:spMkLst>
            <pc:docMk/>
            <pc:sldMk cId="684135696" sldId="329"/>
            <ac:spMk id="3" creationId="{70FB803F-B376-22DE-710F-147422FF045C}"/>
          </ac:spMkLst>
        </pc:spChg>
        <pc:spChg chg="mod">
          <ac:chgData name="Nate Armsberry" userId="f8fef281-f395-4cac-91a1-46dac0566877" providerId="ADAL" clId="{E7B8839C-6B8D-C846-B359-01A2FAB83F5C}" dt="2025-02-18T06:08:08.677" v="1463" actId="1076"/>
          <ac:spMkLst>
            <pc:docMk/>
            <pc:sldMk cId="684135696" sldId="329"/>
            <ac:spMk id="9" creationId="{A3F78589-893A-9C4F-BAFA-4694F3DF4497}"/>
          </ac:spMkLst>
        </pc:spChg>
      </pc:sldChg>
      <pc:sldChg chg="modSp mod ord">
        <pc:chgData name="Nate Armsberry" userId="f8fef281-f395-4cac-91a1-46dac0566877" providerId="ADAL" clId="{E7B8839C-6B8D-C846-B359-01A2FAB83F5C}" dt="2025-02-18T06:29:08.809" v="1720" actId="1076"/>
        <pc:sldMkLst>
          <pc:docMk/>
          <pc:sldMk cId="3208037075" sldId="330"/>
        </pc:sldMkLst>
        <pc:spChg chg="mod">
          <ac:chgData name="Nate Armsberry" userId="f8fef281-f395-4cac-91a1-46dac0566877" providerId="ADAL" clId="{E7B8839C-6B8D-C846-B359-01A2FAB83F5C}" dt="2025-02-18T06:29:08.809" v="1720" actId="1076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E7B8839C-6B8D-C846-B359-01A2FAB83F5C}" dt="2025-02-18T06:26:50.842" v="1656" actId="20577"/>
          <ac:spMkLst>
            <pc:docMk/>
            <pc:sldMk cId="3208037075" sldId="330"/>
            <ac:spMk id="7" creationId="{843CD8F0-31F4-8298-8548-834806D18F6F}"/>
          </ac:spMkLst>
        </pc:spChg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3175599261" sldId="331"/>
        </pc:sldMkLst>
      </pc:sldChg>
      <pc:sldChg chg="addSp delSp modSp mod">
        <pc:chgData name="Nate Armsberry" userId="f8fef281-f395-4cac-91a1-46dac0566877" providerId="ADAL" clId="{E7B8839C-6B8D-C846-B359-01A2FAB83F5C}" dt="2025-02-18T06:02:38.707" v="1316" actId="14100"/>
        <pc:sldMkLst>
          <pc:docMk/>
          <pc:sldMk cId="1160570302" sldId="332"/>
        </pc:sldMkLst>
        <pc:spChg chg="mod">
          <ac:chgData name="Nate Armsberry" userId="f8fef281-f395-4cac-91a1-46dac0566877" providerId="ADAL" clId="{E7B8839C-6B8D-C846-B359-01A2FAB83F5C}" dt="2025-02-18T06:02:38.707" v="1316" actId="14100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E7B8839C-6B8D-C846-B359-01A2FAB83F5C}" dt="2025-02-18T06:02:00.114" v="1228"/>
          <ac:picMkLst>
            <pc:docMk/>
            <pc:sldMk cId="1160570302" sldId="332"/>
            <ac:picMk id="2" creationId="{35698F3F-EA6C-0B41-994B-9E5B70415CE7}"/>
          </ac:picMkLst>
        </pc:picChg>
        <pc:picChg chg="del">
          <ac:chgData name="Nate Armsberry" userId="f8fef281-f395-4cac-91a1-46dac0566877" providerId="ADAL" clId="{E7B8839C-6B8D-C846-B359-01A2FAB83F5C}" dt="2025-02-18T06:01:42.348" v="1227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modSp mod ord modNotesTx">
        <pc:chgData name="Nate Armsberry" userId="f8fef281-f395-4cac-91a1-46dac0566877" providerId="ADAL" clId="{E7B8839C-6B8D-C846-B359-01A2FAB83F5C}" dt="2025-02-18T04:22:48.303" v="172" actId="20577"/>
        <pc:sldMkLst>
          <pc:docMk/>
          <pc:sldMk cId="1102048258" sldId="347"/>
        </pc:sldMkLst>
        <pc:spChg chg="mod">
          <ac:chgData name="Nate Armsberry" userId="f8fef281-f395-4cac-91a1-46dac0566877" providerId="ADAL" clId="{E7B8839C-6B8D-C846-B359-01A2FAB83F5C}" dt="2025-02-18T04:22:31.661" v="112" actId="1076"/>
          <ac:spMkLst>
            <pc:docMk/>
            <pc:sldMk cId="1102048258" sldId="347"/>
            <ac:spMk id="7" creationId="{B815EE79-A997-494B-B726-B707045988BB}"/>
          </ac:spMkLst>
        </pc:spChg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3066377405" sldId="348"/>
        </pc:sldMkLst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550802466" sldId="349"/>
        </pc:sldMkLst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1098321169" sldId="350"/>
        </pc:sldMkLst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2064388707" sldId="351"/>
        </pc:sldMkLst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1612349926" sldId="352"/>
        </pc:sldMkLst>
      </pc:sldChg>
      <pc:sldChg chg="del">
        <pc:chgData name="Nate Armsberry" userId="f8fef281-f395-4cac-91a1-46dac0566877" providerId="ADAL" clId="{E7B8839C-6B8D-C846-B359-01A2FAB83F5C}" dt="2025-02-18T07:02:25.832" v="1901" actId="2696"/>
        <pc:sldMkLst>
          <pc:docMk/>
          <pc:sldMk cId="3358477346" sldId="353"/>
        </pc:sldMkLst>
      </pc:sldChg>
      <pc:sldChg chg="modSp add mod">
        <pc:chgData name="Nate Armsberry" userId="f8fef281-f395-4cac-91a1-46dac0566877" providerId="ADAL" clId="{E7B8839C-6B8D-C846-B359-01A2FAB83F5C}" dt="2025-02-18T04:24:07.919" v="223" actId="207"/>
        <pc:sldMkLst>
          <pc:docMk/>
          <pc:sldMk cId="1256791405" sldId="359"/>
        </pc:sldMkLst>
        <pc:spChg chg="mod">
          <ac:chgData name="Nate Armsberry" userId="f8fef281-f395-4cac-91a1-46dac0566877" providerId="ADAL" clId="{E7B8839C-6B8D-C846-B359-01A2FAB83F5C}" dt="2025-02-18T04:24:07.919" v="223" actId="207"/>
          <ac:spMkLst>
            <pc:docMk/>
            <pc:sldMk cId="1256791405" sldId="359"/>
            <ac:spMk id="3" creationId="{70FB803F-B376-22DE-710F-147422FF045C}"/>
          </ac:spMkLst>
        </pc:spChg>
      </pc:sldChg>
      <pc:sldChg chg="modSp add mod">
        <pc:chgData name="Nate Armsberry" userId="f8fef281-f395-4cac-91a1-46dac0566877" providerId="ADAL" clId="{E7B8839C-6B8D-C846-B359-01A2FAB83F5C}" dt="2025-02-18T04:24:21.216" v="229" actId="207"/>
        <pc:sldMkLst>
          <pc:docMk/>
          <pc:sldMk cId="3528114108" sldId="360"/>
        </pc:sldMkLst>
        <pc:spChg chg="mod">
          <ac:chgData name="Nate Armsberry" userId="f8fef281-f395-4cac-91a1-46dac0566877" providerId="ADAL" clId="{E7B8839C-6B8D-C846-B359-01A2FAB83F5C}" dt="2025-02-18T04:24:21.216" v="229" actId="207"/>
          <ac:spMkLst>
            <pc:docMk/>
            <pc:sldMk cId="3528114108" sldId="360"/>
            <ac:spMk id="3" creationId="{70FB803F-B376-22DE-710F-147422FF045C}"/>
          </ac:spMkLst>
        </pc:spChg>
      </pc:sldChg>
      <pc:sldChg chg="delSp modSp add mod ord">
        <pc:chgData name="Nate Armsberry" userId="f8fef281-f395-4cac-91a1-46dac0566877" providerId="ADAL" clId="{E7B8839C-6B8D-C846-B359-01A2FAB83F5C}" dt="2025-02-18T04:29:13.462" v="293" actId="20578"/>
        <pc:sldMkLst>
          <pc:docMk/>
          <pc:sldMk cId="128498044" sldId="361"/>
        </pc:sldMkLst>
        <pc:picChg chg="mod modCrop">
          <ac:chgData name="Nate Armsberry" userId="f8fef281-f395-4cac-91a1-46dac0566877" providerId="ADAL" clId="{E7B8839C-6B8D-C846-B359-01A2FAB83F5C}" dt="2025-02-18T04:29:02.704" v="292" actId="167"/>
          <ac:picMkLst>
            <pc:docMk/>
            <pc:sldMk cId="128498044" sldId="361"/>
            <ac:picMk id="3" creationId="{1586D30A-D15D-2F4F-A528-86BFC40A6D7B}"/>
          </ac:picMkLst>
        </pc:picChg>
        <pc:picChg chg="del">
          <ac:chgData name="Nate Armsberry" userId="f8fef281-f395-4cac-91a1-46dac0566877" providerId="ADAL" clId="{E7B8839C-6B8D-C846-B359-01A2FAB83F5C}" dt="2025-02-18T04:27:54.211" v="250" actId="478"/>
          <ac:picMkLst>
            <pc:docMk/>
            <pc:sldMk cId="128498044" sldId="361"/>
            <ac:picMk id="10" creationId="{F52D6FF6-BBC2-6A4E-A964-5FB0B80A924B}"/>
          </ac:picMkLst>
        </pc:picChg>
      </pc:sldChg>
      <pc:sldChg chg="delSp modSp add mod ord">
        <pc:chgData name="Nate Armsberry" userId="f8fef281-f395-4cac-91a1-46dac0566877" providerId="ADAL" clId="{E7B8839C-6B8D-C846-B359-01A2FAB83F5C}" dt="2025-02-18T04:29:15.040" v="294" actId="20578"/>
        <pc:sldMkLst>
          <pc:docMk/>
          <pc:sldMk cId="4272341754" sldId="362"/>
        </pc:sldMkLst>
        <pc:picChg chg="del">
          <ac:chgData name="Nate Armsberry" userId="f8fef281-f395-4cac-91a1-46dac0566877" providerId="ADAL" clId="{E7B8839C-6B8D-C846-B359-01A2FAB83F5C}" dt="2025-02-18T04:28:29.937" v="285" actId="478"/>
          <ac:picMkLst>
            <pc:docMk/>
            <pc:sldMk cId="4272341754" sldId="362"/>
            <ac:picMk id="3" creationId="{1586D30A-D15D-2F4F-A528-86BFC40A6D7B}"/>
          </ac:picMkLst>
        </pc:picChg>
        <pc:picChg chg="mod modCrop">
          <ac:chgData name="Nate Armsberry" userId="f8fef281-f395-4cac-91a1-46dac0566877" providerId="ADAL" clId="{E7B8839C-6B8D-C846-B359-01A2FAB83F5C}" dt="2025-02-18T04:28:55.675" v="291" actId="732"/>
          <ac:picMkLst>
            <pc:docMk/>
            <pc:sldMk cId="4272341754" sldId="362"/>
            <ac:picMk id="7" creationId="{7FE5F868-9D6C-A244-BB6B-4C7F6D784BDC}"/>
          </ac:picMkLst>
        </pc:picChg>
      </pc:sldChg>
      <pc:sldChg chg="addSp delSp modSp add mod ord">
        <pc:chgData name="Nate Armsberry" userId="f8fef281-f395-4cac-91a1-46dac0566877" providerId="ADAL" clId="{E7B8839C-6B8D-C846-B359-01A2FAB83F5C}" dt="2025-02-18T06:18:48.160" v="1545" actId="1038"/>
        <pc:sldMkLst>
          <pc:docMk/>
          <pc:sldMk cId="1970836789" sldId="363"/>
        </pc:sldMkLst>
        <pc:spChg chg="mod">
          <ac:chgData name="Nate Armsberry" userId="f8fef281-f395-4cac-91a1-46dac0566877" providerId="ADAL" clId="{E7B8839C-6B8D-C846-B359-01A2FAB83F5C}" dt="2025-02-18T06:18:48.160" v="1545" actId="1038"/>
          <ac:spMkLst>
            <pc:docMk/>
            <pc:sldMk cId="1970836789" sldId="363"/>
            <ac:spMk id="7" creationId="{ECB3519C-695A-7649-B1C5-D7CE0DDBEC9C}"/>
          </ac:spMkLst>
        </pc:spChg>
        <pc:spChg chg="mod">
          <ac:chgData name="Nate Armsberry" userId="f8fef281-f395-4cac-91a1-46dac0566877" providerId="ADAL" clId="{E7B8839C-6B8D-C846-B359-01A2FAB83F5C}" dt="2025-02-18T06:11:38.324" v="1488" actId="20577"/>
          <ac:spMkLst>
            <pc:docMk/>
            <pc:sldMk cId="1970836789" sldId="363"/>
            <ac:spMk id="8" creationId="{09470801-E1F1-A04A-9203-F41B2C314B42}"/>
          </ac:spMkLst>
        </pc:spChg>
        <pc:picChg chg="del">
          <ac:chgData name="Nate Armsberry" userId="f8fef281-f395-4cac-91a1-46dac0566877" providerId="ADAL" clId="{E7B8839C-6B8D-C846-B359-01A2FAB83F5C}" dt="2025-02-18T06:14:30.981" v="1489" actId="478"/>
          <ac:picMkLst>
            <pc:docMk/>
            <pc:sldMk cId="1970836789" sldId="363"/>
            <ac:picMk id="2" creationId="{91FFBA94-230D-714A-8114-E931EF683EC8}"/>
          </ac:picMkLst>
        </pc:picChg>
        <pc:picChg chg="mod">
          <ac:chgData name="Nate Armsberry" userId="f8fef281-f395-4cac-91a1-46dac0566877" providerId="ADAL" clId="{E7B8839C-6B8D-C846-B359-01A2FAB83F5C}" dt="2025-02-18T06:18:45.468" v="1540" actId="1076"/>
          <ac:picMkLst>
            <pc:docMk/>
            <pc:sldMk cId="1970836789" sldId="363"/>
            <ac:picMk id="6" creationId="{4A25FD94-119A-61C5-5144-2C92AA852E38}"/>
          </ac:picMkLst>
        </pc:picChg>
        <pc:picChg chg="del">
          <ac:chgData name="Nate Armsberry" userId="f8fef281-f395-4cac-91a1-46dac0566877" providerId="ADAL" clId="{E7B8839C-6B8D-C846-B359-01A2FAB83F5C}" dt="2025-02-18T05:30:48.646" v="298" actId="478"/>
          <ac:picMkLst>
            <pc:docMk/>
            <pc:sldMk cId="1970836789" sldId="363"/>
            <ac:picMk id="9" creationId="{15E5B3BD-4044-6E43-98FC-3A4819BB38B7}"/>
          </ac:picMkLst>
        </pc:picChg>
        <pc:picChg chg="add mod">
          <ac:chgData name="Nate Armsberry" userId="f8fef281-f395-4cac-91a1-46dac0566877" providerId="ADAL" clId="{E7B8839C-6B8D-C846-B359-01A2FAB83F5C}" dt="2025-02-18T06:14:31.500" v="1490"/>
          <ac:picMkLst>
            <pc:docMk/>
            <pc:sldMk cId="1970836789" sldId="363"/>
            <ac:picMk id="10" creationId="{030B84AD-1ED5-E248-8B2D-E5A6093FAB30}"/>
          </ac:picMkLst>
        </pc:picChg>
      </pc:sldChg>
      <pc:sldChg chg="addSp delSp modSp add mod">
        <pc:chgData name="Nate Armsberry" userId="f8fef281-f395-4cac-91a1-46dac0566877" providerId="ADAL" clId="{E7B8839C-6B8D-C846-B359-01A2FAB83F5C}" dt="2025-02-18T06:19:39.456" v="1552" actId="20577"/>
        <pc:sldMkLst>
          <pc:docMk/>
          <pc:sldMk cId="772551647" sldId="364"/>
        </pc:sldMkLst>
        <pc:spChg chg="mod">
          <ac:chgData name="Nate Armsberry" userId="f8fef281-f395-4cac-91a1-46dac0566877" providerId="ADAL" clId="{E7B8839C-6B8D-C846-B359-01A2FAB83F5C}" dt="2025-02-18T06:19:39.456" v="1552" actId="20577"/>
          <ac:spMkLst>
            <pc:docMk/>
            <pc:sldMk cId="772551647" sldId="364"/>
            <ac:spMk id="5" creationId="{8EC4258B-8233-E84F-854D-CC91DDA4F35B}"/>
          </ac:spMkLst>
        </pc:spChg>
        <pc:picChg chg="add mod">
          <ac:chgData name="Nate Armsberry" userId="f8fef281-f395-4cac-91a1-46dac0566877" providerId="ADAL" clId="{E7B8839C-6B8D-C846-B359-01A2FAB83F5C}" dt="2025-02-18T06:04:15.756" v="1365" actId="1076"/>
          <ac:picMkLst>
            <pc:docMk/>
            <pc:sldMk cId="772551647" sldId="364"/>
            <ac:picMk id="3" creationId="{FC18253B-023F-FD49-8440-06D37E774FC6}"/>
          </ac:picMkLst>
        </pc:picChg>
        <pc:picChg chg="del">
          <ac:chgData name="Nate Armsberry" userId="f8fef281-f395-4cac-91a1-46dac0566877" providerId="ADAL" clId="{E7B8839C-6B8D-C846-B359-01A2FAB83F5C}" dt="2025-02-18T06:03:41.804" v="1344" actId="478"/>
          <ac:picMkLst>
            <pc:docMk/>
            <pc:sldMk cId="772551647" sldId="364"/>
            <ac:picMk id="6" creationId="{FF4EFFA7-FDC5-AF4E-970F-D03A612CDBAC}"/>
          </ac:picMkLst>
        </pc:picChg>
      </pc:sldChg>
      <pc:sldChg chg="modSp add mod ord">
        <pc:chgData name="Nate Armsberry" userId="f8fef281-f395-4cac-91a1-46dac0566877" providerId="ADAL" clId="{E7B8839C-6B8D-C846-B359-01A2FAB83F5C}" dt="2025-02-18T06:22:18.498" v="1633" actId="14100"/>
        <pc:sldMkLst>
          <pc:docMk/>
          <pc:sldMk cId="1061440224" sldId="365"/>
        </pc:sldMkLst>
        <pc:spChg chg="mod">
          <ac:chgData name="Nate Armsberry" userId="f8fef281-f395-4cac-91a1-46dac0566877" providerId="ADAL" clId="{E7B8839C-6B8D-C846-B359-01A2FAB83F5C}" dt="2025-02-18T06:22:18.498" v="1633" actId="14100"/>
          <ac:spMkLst>
            <pc:docMk/>
            <pc:sldMk cId="1061440224" sldId="365"/>
            <ac:spMk id="3" creationId="{70FB803F-B376-22DE-710F-147422FF045C}"/>
          </ac:spMkLst>
        </pc:spChg>
        <pc:spChg chg="mod">
          <ac:chgData name="Nate Armsberry" userId="f8fef281-f395-4cac-91a1-46dac0566877" providerId="ADAL" clId="{E7B8839C-6B8D-C846-B359-01A2FAB83F5C}" dt="2025-02-18T06:22:13.639" v="1632" actId="20577"/>
          <ac:spMkLst>
            <pc:docMk/>
            <pc:sldMk cId="1061440224" sldId="365"/>
            <ac:spMk id="9" creationId="{A3F78589-893A-9C4F-BAFA-4694F3DF4497}"/>
          </ac:spMkLst>
        </pc:spChg>
      </pc:sldChg>
      <pc:sldChg chg="modSp add mod ord">
        <pc:chgData name="Nate Armsberry" userId="f8fef281-f395-4cac-91a1-46dac0566877" providerId="ADAL" clId="{E7B8839C-6B8D-C846-B359-01A2FAB83F5C}" dt="2025-02-18T06:34:01.129" v="1891" actId="20578"/>
        <pc:sldMkLst>
          <pc:docMk/>
          <pc:sldMk cId="1957952275" sldId="366"/>
        </pc:sldMkLst>
        <pc:spChg chg="mod">
          <ac:chgData name="Nate Armsberry" userId="f8fef281-f395-4cac-91a1-46dac0566877" providerId="ADAL" clId="{E7B8839C-6B8D-C846-B359-01A2FAB83F5C}" dt="2025-02-18T06:33:57.590" v="1890" actId="1036"/>
          <ac:spMkLst>
            <pc:docMk/>
            <pc:sldMk cId="1957952275" sldId="366"/>
            <ac:spMk id="3" creationId="{70FB803F-B376-22DE-710F-147422FF045C}"/>
          </ac:spMkLst>
        </pc:spChg>
        <pc:spChg chg="mod">
          <ac:chgData name="Nate Armsberry" userId="f8fef281-f395-4cac-91a1-46dac0566877" providerId="ADAL" clId="{E7B8839C-6B8D-C846-B359-01A2FAB83F5C}" dt="2025-02-18T06:33:57.590" v="1890" actId="1036"/>
          <ac:spMkLst>
            <pc:docMk/>
            <pc:sldMk cId="1957952275" sldId="366"/>
            <ac:spMk id="9" creationId="{A3F78589-893A-9C4F-BAFA-4694F3DF4497}"/>
          </ac:spMkLst>
        </pc:spChg>
      </pc:sldChg>
      <pc:sldChg chg="modSp add mod">
        <pc:chgData name="Nate Armsberry" userId="f8fef281-f395-4cac-91a1-46dac0566877" providerId="ADAL" clId="{E7B8839C-6B8D-C846-B359-01A2FAB83F5C}" dt="2025-02-18T06:32:45.308" v="1847" actId="1036"/>
        <pc:sldMkLst>
          <pc:docMk/>
          <pc:sldMk cId="3232241716" sldId="367"/>
        </pc:sldMkLst>
        <pc:spChg chg="mod">
          <ac:chgData name="Nate Armsberry" userId="f8fef281-f395-4cac-91a1-46dac0566877" providerId="ADAL" clId="{E7B8839C-6B8D-C846-B359-01A2FAB83F5C}" dt="2025-02-18T06:32:45.308" v="1847" actId="1036"/>
          <ac:spMkLst>
            <pc:docMk/>
            <pc:sldMk cId="3232241716" sldId="367"/>
            <ac:spMk id="3" creationId="{70FB803F-B376-22DE-710F-147422FF045C}"/>
          </ac:spMkLst>
        </pc:spChg>
        <pc:spChg chg="mod">
          <ac:chgData name="Nate Armsberry" userId="f8fef281-f395-4cac-91a1-46dac0566877" providerId="ADAL" clId="{E7B8839C-6B8D-C846-B359-01A2FAB83F5C}" dt="2025-02-18T06:29:30" v="1733" actId="6549"/>
          <ac:spMkLst>
            <pc:docMk/>
            <pc:sldMk cId="3232241716" sldId="367"/>
            <ac:spMk id="7" creationId="{843CD8F0-31F4-8298-8548-834806D18F6F}"/>
          </ac:spMkLst>
        </pc:spChg>
      </pc:sldChg>
      <pc:sldChg chg="modSp add mod ord">
        <pc:chgData name="Nate Armsberry" userId="f8fef281-f395-4cac-91a1-46dac0566877" providerId="ADAL" clId="{E7B8839C-6B8D-C846-B359-01A2FAB83F5C}" dt="2025-02-18T06:34:40.624" v="1900" actId="20577"/>
        <pc:sldMkLst>
          <pc:docMk/>
          <pc:sldMk cId="1519524392" sldId="368"/>
        </pc:sldMkLst>
        <pc:spChg chg="mod">
          <ac:chgData name="Nate Armsberry" userId="f8fef281-f395-4cac-91a1-46dac0566877" providerId="ADAL" clId="{E7B8839C-6B8D-C846-B359-01A2FAB83F5C}" dt="2025-02-18T06:34:40.624" v="1900" actId="20577"/>
          <ac:spMkLst>
            <pc:docMk/>
            <pc:sldMk cId="1519524392" sldId="368"/>
            <ac:spMk id="3" creationId="{70FB803F-B376-22DE-710F-147422FF04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7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07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072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32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57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6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14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95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Students discuss which most reflects their personal opinion.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90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8629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3086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82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1786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196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Invite students to respond to this Martin Luther King Jnr quote.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70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mlk-the-march-for-vot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64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THE MARCH FOR VOTES</a:t>
            </a:r>
            <a:endParaRPr lang="en-US" sz="64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srgbClr val="C7D2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Martin Luther King Jnr – Selma to Montgomery</a:t>
            </a:r>
            <a:endParaRPr kumimoji="0" lang="en-AU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5698F3F-EA6C-0B41-994B-9E5B7041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8" y="640281"/>
            <a:ext cx="8708846" cy="4924836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419493" y="6110513"/>
            <a:ext cx="6379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MARTIN LUTHER KING JNR: THE MARCH FOR VOTES 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EFFA7-FDC5-AF4E-970F-D03A612C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44" y="491682"/>
            <a:ext cx="9550711" cy="5303853"/>
          </a:xfrm>
          <a:prstGeom prst="rect">
            <a:avLst/>
          </a:prstGeom>
        </p:spPr>
      </p:pic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A2BFCAD9-D3E0-3A46-9F2A-DE7D69B57D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303629"/>
            <a:ext cx="9846639" cy="4483854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Why did Martin Luther King Jr and his followers choose Selma as the place to begin their march for voting rights?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role did television play in creating an outcry against the brutality on the Edmund Pettus Bridge?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is striking about the actions of the protestors in the face of extreme opposition?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Maria J. Stephan says that the “combination of the spiritual and the practical/strategic” resources enabled the protestors to maintain non-violent discipline. Explain what she means by this.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2041971" y="386804"/>
            <a:ext cx="8108056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CLIP ANALYSIS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5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819885" y="1265819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8169" y="1512560"/>
            <a:ext cx="7353055" cy="294666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AU" sz="32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God identifies with the victim… …when they got clubbed it became obvious to see on whose side justice really was. And that, I think, is a kind of ‘enactment of the story of Christ’.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0801-E1F1-A04A-9203-F41B2C314B42}"/>
              </a:ext>
            </a:extLst>
          </p:cNvPr>
          <p:cNvSpPr txBox="1"/>
          <p:nvPr/>
        </p:nvSpPr>
        <p:spPr>
          <a:xfrm>
            <a:off x="5856790" y="6110513"/>
            <a:ext cx="299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WILLIAM CAVANAUGH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0B84AD-1ED5-E248-8B2D-E5A6093FA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0" b="98857" l="4920" r="93976">
                        <a14:foregroundMark x1="33233" y1="57900" x2="24498" y2="66112"/>
                        <a14:foregroundMark x1="24498" y1="66112" x2="19880" y2="75156"/>
                        <a14:foregroundMark x1="19880" y1="75156" x2="20683" y2="86175"/>
                        <a14:foregroundMark x1="20683" y1="86175" x2="31827" y2="91996"/>
                        <a14:foregroundMark x1="31827" y1="91996" x2="44076" y2="92723"/>
                        <a14:foregroundMark x1="44076" y1="92723" x2="84337" y2="89189"/>
                        <a14:foregroundMark x1="84337" y1="89189" x2="87149" y2="79314"/>
                        <a14:foregroundMark x1="87149" y1="79314" x2="79518" y2="67360"/>
                        <a14:foregroundMark x1="79518" y1="67360" x2="62149" y2="57692"/>
                        <a14:foregroundMark x1="33032" y1="72661" x2="79317" y2="79730"/>
                        <a14:foregroundMark x1="79317" y1="79730" x2="80823" y2="78898"/>
                        <a14:foregroundMark x1="37651" y1="56965" x2="44880" y2="75572"/>
                        <a14:foregroundMark x1="44880" y1="75572" x2="52510" y2="84719"/>
                        <a14:foregroundMark x1="52510" y1="84719" x2="53815" y2="85447"/>
                        <a14:foregroundMark x1="54819" y1="66320" x2="56526" y2="97817"/>
                        <a14:foregroundMark x1="50402" y1="67672" x2="50402" y2="72141"/>
                        <a14:foregroundMark x1="50602" y1="93451" x2="50402" y2="99480"/>
                        <a14:foregroundMark x1="58635" y1="68919" x2="61145" y2="70894"/>
                        <a14:foregroundMark x1="67169" y1="96050" x2="88153" y2="94699"/>
                        <a14:foregroundMark x1="88153" y1="94699" x2="91265" y2="86279"/>
                        <a14:foregroundMark x1="91265" y1="86279" x2="90863" y2="83472"/>
                        <a14:foregroundMark x1="84538" y1="66736" x2="91767" y2="93659"/>
                        <a14:foregroundMark x1="91767" y1="93659" x2="91867" y2="97817"/>
                        <a14:foregroundMark x1="93574" y1="94075" x2="93976" y2="99272"/>
                        <a14:foregroundMark x1="7932" y1="97817" x2="9538" y2="75572"/>
                        <a14:foregroundMark x1="9538" y1="75572" x2="11647" y2="70270"/>
                        <a14:foregroundMark x1="5120" y1="90437" x2="5120" y2="97609"/>
                        <a14:foregroundMark x1="37450" y1="27963" x2="37349" y2="18607"/>
                        <a14:foregroundMark x1="37349" y1="18607" x2="41165" y2="10187"/>
                        <a14:foregroundMark x1="41165" y1="10187" x2="49297" y2="6237"/>
                        <a14:foregroundMark x1="49297" y1="6237" x2="57631" y2="6029"/>
                        <a14:foregroundMark x1="57631" y1="6029" x2="60643" y2="8212"/>
                        <a14:foregroundMark x1="38454" y1="36694" x2="38755" y2="38046"/>
                        <a14:foregroundMark x1="51004" y1="2391" x2="59739" y2="4470"/>
                        <a14:foregroundMark x1="59739" y1="4470" x2="65663" y2="9356"/>
                        <a14:foregroundMark x1="65663" y1="9356" x2="66566" y2="12474"/>
                        <a14:foregroundMark x1="66767" y1="13721" x2="68072" y2="20270"/>
                        <a14:foregroundMark x1="35341" y1="26923" x2="35040" y2="28274"/>
                        <a14:foregroundMark x1="34839" y1="30146" x2="34739" y2="30769"/>
                        <a14:foregroundMark x1="34839" y1="32432" x2="34839" y2="29002"/>
                        <a14:foregroundMark x1="34839" y1="33056" x2="34839" y2="33056"/>
                        <a14:foregroundMark x1="34739" y1="33264" x2="34739" y2="33264"/>
                        <a14:foregroundMark x1="34739" y1="33264" x2="34739" y2="33264"/>
                        <a14:foregroundMark x1="67570" y1="14761" x2="69277" y2="20166"/>
                        <a14:foregroundMark x1="66064" y1="25260" x2="65562" y2="24012"/>
                        <a14:foregroundMark x1="66797" y1="25052" x2="66867" y2="24324"/>
                        <a14:foregroundMark x1="66767" y1="25364" x2="66797" y2="25052"/>
                        <a14:foregroundMark x1="68173" y1="29002" x2="68173" y2="29002"/>
                        <a14:foregroundMark x1="68876" y1="28586" x2="68876" y2="28586"/>
                        <a14:foregroundMark x1="69177" y1="28170" x2="69177" y2="28170"/>
                        <a14:foregroundMark x1="69779" y1="27339" x2="69779" y2="27339"/>
                        <a14:foregroundMark x1="69679" y1="26611" x2="69679" y2="26611"/>
                        <a14:foregroundMark x1="70482" y1="26507" x2="70482" y2="26507"/>
                        <a14:foregroundMark x1="68171" y1="26546" x2="67671" y2="26611"/>
                        <a14:foregroundMark x1="70080" y1="26299" x2="68910" y2="26451"/>
                        <a14:backgroundMark x1="67269" y1="27859" x2="67871" y2="27963"/>
                        <a14:backgroundMark x1="67871" y1="25676" x2="67871" y2="25676"/>
                        <a14:backgroundMark x1="67068" y1="25884" x2="68072" y2="25884"/>
                        <a14:backgroundMark x1="68775" y1="25884" x2="68775" y2="25884"/>
                        <a14:backgroundMark x1="68775" y1="25364" x2="68775" y2="25364"/>
                        <a14:backgroundMark x1="68775" y1="25364" x2="68775" y2="25364"/>
                        <a14:backgroundMark x1="68775" y1="25364" x2="68775" y2="25364"/>
                        <a14:backgroundMark x1="68474" y1="25052" x2="68474" y2="25052"/>
                        <a14:backgroundMark x1="68976" y1="25676" x2="68976" y2="25676"/>
                        <a14:backgroundMark x1="68574" y1="25156" x2="68574" y2="25156"/>
                      </a14:backgroundRemoval>
                    </a14:imgEffect>
                  </a14:imgLayer>
                </a14:imgProps>
              </a:ext>
            </a:extLst>
          </a:blip>
          <a:srcRect l="12004" b="1314"/>
          <a:stretch/>
        </p:blipFill>
        <p:spPr>
          <a:xfrm flipH="1">
            <a:off x="8680776" y="3054688"/>
            <a:ext cx="3511224" cy="380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3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A2BFCAD9-D3E0-3A46-9F2A-DE7D69B5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4258B-8233-E84F-854D-CC91DDA4F35B}"/>
              </a:ext>
            </a:extLst>
          </p:cNvPr>
          <p:cNvSpPr txBox="1"/>
          <p:nvPr/>
        </p:nvSpPr>
        <p:spPr>
          <a:xfrm>
            <a:off x="2534483" y="662248"/>
            <a:ext cx="7123033" cy="749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4000" b="1" dirty="0">
                <a:solidFill>
                  <a:srgbClr val="484FFF"/>
                </a:solidFill>
                <a:effectLst/>
                <a:latin typeface="Quasimoda Bold" pitchFamily="2" charset="77"/>
              </a:rPr>
              <a:t>REFLECT &amp;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8253B-023F-FD49-8440-06D37E774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76" y="1847075"/>
            <a:ext cx="10829848" cy="33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51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303629"/>
            <a:ext cx="9846639" cy="178525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 startAt="5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Describe what the march ultimately achieved?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 startAt="5"/>
            </a:pPr>
            <a:r>
              <a:rPr lang="en-AU" sz="2300" dirty="0">
                <a:latin typeface="Inter" panose="02000503000000020004" pitchFamily="2" charset="0"/>
                <a:ea typeface="Inter" panose="02000503000000020004" pitchFamily="2" charset="0"/>
              </a:rPr>
              <a:t>What do you think</a:t>
            </a: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motivated and sustained Martin Luther King Jr.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2041971" y="386804"/>
            <a:ext cx="8108056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CLIP ANALYSIS QUESTIONS (</a:t>
            </a:r>
            <a:r>
              <a:rPr kumimoji="0" lang="en-A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cont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):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40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204" y="821411"/>
            <a:ext cx="9653592" cy="4293362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6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51</a:t>
            </a:r>
            <a:r>
              <a:rPr lang="en-AU" sz="26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As the time drew near for him to ascend to heaven, Jesus resolutely set out for Jerusalem. </a:t>
            </a:r>
            <a:r>
              <a:rPr lang="en-AU" sz="26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52 </a:t>
            </a:r>
            <a:r>
              <a:rPr lang="en-AU" sz="26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He sent messengers ahead to a Samaritan village to prepare for his arrival. </a:t>
            </a:r>
            <a:r>
              <a:rPr lang="en-AU" sz="26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53</a:t>
            </a:r>
            <a:r>
              <a:rPr lang="en-AU" sz="26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But the people of the village did not welcome Jesus because he was on his way to Jerusalem. </a:t>
            </a:r>
            <a:r>
              <a:rPr lang="en-AU" sz="26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54</a:t>
            </a:r>
            <a:r>
              <a:rPr lang="en-AU" sz="26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When James and John saw this, they said to Jesus, “Lord, should we call down fire from heaven to burn them up?” </a:t>
            </a:r>
            <a:r>
              <a:rPr lang="en-AU" sz="26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55</a:t>
            </a:r>
            <a:r>
              <a:rPr lang="en-AU" sz="26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But Jesus turned and rebuked them. </a:t>
            </a:r>
            <a:r>
              <a:rPr lang="en-AU" sz="26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56</a:t>
            </a:r>
            <a:r>
              <a:rPr lang="en-AU" sz="26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So they went on to another village.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LUKE 9 (NLT)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2073061"/>
            <a:ext cx="9846639" cy="2710811"/>
          </a:xfrm>
        </p:spPr>
        <p:txBody>
          <a:bodyPr>
            <a:noAutofit/>
          </a:bodyPr>
          <a:lstStyle/>
          <a:p>
            <a:pPr marL="407988" lvl="1" indent="-407988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did people in the Samaritan village react to news that Jesus would be passing through?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did James and John react to this?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did Jesus respond to James and John’s question? What might this show us about Jesus’ attitude towards violence?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2041971" y="1156236"/>
            <a:ext cx="8108056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2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566" y="382593"/>
            <a:ext cx="10682867" cy="5070351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14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Then the Pharisees called a meeting to plot how to kill Jesus. </a:t>
            </a: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15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But Jesus knew what they were planning. So he left that area, and many people followed him. He healed all the sick among them, </a:t>
            </a: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16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but he warned them not to reveal who he was. </a:t>
            </a: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17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This fulfilled the prophecy of Isaiah concerning him:</a:t>
            </a:r>
          </a:p>
          <a:p>
            <a:pPr algn="l">
              <a:lnSpc>
                <a:spcPct val="130000"/>
              </a:lnSpc>
            </a:pP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18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“Look at my Servant, whom I have chosen. 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He is my Beloved, who pleases me.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 I will put my Spirit upon him, and he will proclaim justice to the nations.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 He will not fight or shout or raise his voice in public.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20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He will not crush the weakest reed or put out a flickering candle.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Finally he will cause justice to be victorious.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 And his name will be the hope of all the world.”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MATTHEW 12 (NLT)</a:t>
            </a:r>
          </a:p>
        </p:txBody>
      </p:sp>
    </p:spTree>
    <p:extLst>
      <p:ext uri="{BB962C8B-B14F-4D97-AF65-F5344CB8AC3E}">
        <p14:creationId xmlns:p14="http://schemas.microsoft.com/office/powerpoint/2010/main" val="3232241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2073061"/>
            <a:ext cx="9846639" cy="2710811"/>
          </a:xfrm>
        </p:spPr>
        <p:txBody>
          <a:bodyPr>
            <a:noAutofit/>
          </a:bodyPr>
          <a:lstStyle/>
          <a:p>
            <a:pPr marL="407988" lvl="1" indent="-407988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did Jesus’ enemies want to do to him?</a:t>
            </a:r>
          </a:p>
          <a:p>
            <a:pPr marL="407988" lvl="1" indent="-407988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overall picture do we get of Jesus from Isaiah’s prophecy?</a:t>
            </a:r>
          </a:p>
          <a:p>
            <a:pPr marL="407988" lvl="1" indent="-407988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might this prophecy tell us about how Jesus would respond to violence (in particular v.19)?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2041971" y="1156236"/>
            <a:ext cx="8108056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2562E98-4D28-A141-AA60-3CC82566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2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327" y="1636527"/>
            <a:ext cx="10177346" cy="262636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AU" sz="36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Christianity is </a:t>
            </a:r>
            <a:r>
              <a:rPr lang="en-AU" sz="3600" dirty="0">
                <a:solidFill>
                  <a:srgbClr val="484F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more violent than peaceful</a:t>
            </a:r>
            <a:br>
              <a:rPr lang="en-AU" sz="3600" dirty="0">
                <a:solidFill>
                  <a:srgbClr val="484F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</a:br>
            <a:r>
              <a:rPr lang="en-AU" sz="36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Christianity is </a:t>
            </a:r>
            <a:r>
              <a:rPr lang="en-AU" sz="3600" dirty="0">
                <a:solidFill>
                  <a:srgbClr val="484F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equally violent and peaceful</a:t>
            </a:r>
            <a:br>
              <a:rPr lang="en-AU" sz="3600" dirty="0">
                <a:solidFill>
                  <a:srgbClr val="484F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</a:br>
            <a:r>
              <a:rPr lang="en-AU" sz="36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Christianity is </a:t>
            </a:r>
            <a:r>
              <a:rPr lang="en-AU" sz="3600" dirty="0">
                <a:solidFill>
                  <a:srgbClr val="484F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more peaceful than violent</a:t>
            </a:r>
          </a:p>
        </p:txBody>
      </p:sp>
    </p:spTree>
    <p:extLst>
      <p:ext uri="{BB962C8B-B14F-4D97-AF65-F5344CB8AC3E}">
        <p14:creationId xmlns:p14="http://schemas.microsoft.com/office/powerpoint/2010/main" val="110204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79" y="2009449"/>
            <a:ext cx="10157309" cy="318837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28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Can you think of a cause that is important enough to you that you would march for it?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9E0E809C-CF02-5D49-BAC4-1C9B070FE0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2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79" y="2009449"/>
            <a:ext cx="10157309" cy="318837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28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Can you think of a cause that is important enough to you that you would march for it?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28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Why would you march for this cause?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9E0E809C-CF02-5D49-BAC4-1C9B070FE0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1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366CD3-EA7F-EE4C-81E5-42EFB7A25678}"/>
              </a:ext>
            </a:extLst>
          </p:cNvPr>
          <p:cNvSpPr txBox="1"/>
          <p:nvPr/>
        </p:nvSpPr>
        <p:spPr>
          <a:xfrm>
            <a:off x="3046880" y="934827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79" y="2009449"/>
            <a:ext cx="10157309" cy="3188379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28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Can you think of a cause that is important enough to you that you would march for it?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28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Why would you march for this cause?</a:t>
            </a:r>
          </a:p>
          <a:p>
            <a:pPr marL="400050" lvl="1" indent="-400050" algn="l">
              <a:lnSpc>
                <a:spcPct val="114000"/>
              </a:lnSpc>
              <a:spcBef>
                <a:spcPts val="10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AU" sz="28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Would you still march if there was a very real possibility of injury or death? Why or why not?</a:t>
            </a:r>
          </a:p>
        </p:txBody>
      </p:sp>
      <p:pic>
        <p:nvPicPr>
          <p:cNvPr id="6" name="Picture 5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9E0E809C-CF02-5D49-BAC4-1C9B070FE0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6D30A-D15D-2F4F-A528-86BFC40A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36" b="50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0A7CDF-E0E5-5D43-808D-E7E2D10EA3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E5F868-9D6C-A244-BB6B-4C7F6D784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600" y="2006523"/>
            <a:ext cx="254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E5F868-9D6C-A244-BB6B-4C7F6D78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59"/>
          <a:stretch/>
        </p:blipFill>
        <p:spPr>
          <a:xfrm>
            <a:off x="-26202" y="0"/>
            <a:ext cx="12218201" cy="6858000"/>
          </a:xfrm>
          <a:prstGeom prst="rect">
            <a:avLst/>
          </a:prstGeom>
        </p:spPr>
      </p:pic>
      <p:pic>
        <p:nvPicPr>
          <p:cNvPr id="8" name="Picture 7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0A7CDF-E0E5-5D43-808D-E7E2D10EA3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2D6FF6-BBC2-6A4E-A964-5FB0B80A9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0A7CDF-E0E5-5D43-808D-E7E2D10EA3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1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E5B3BD-4044-6E43-98FC-3A4819BB3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37"/>
          <a:stretch/>
        </p:blipFill>
        <p:spPr>
          <a:xfrm>
            <a:off x="3686751" y="716"/>
            <a:ext cx="4338133" cy="6857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CB49B1-040C-D841-ABF5-16AAC48B54DE}"/>
              </a:ext>
            </a:extLst>
          </p:cNvPr>
          <p:cNvSpPr/>
          <p:nvPr/>
        </p:nvSpPr>
        <p:spPr>
          <a:xfrm>
            <a:off x="3686751" y="716"/>
            <a:ext cx="170201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2052"/>
                </a:schemeClr>
              </a:gs>
              <a:gs pos="83000">
                <a:schemeClr val="tx1">
                  <a:alpha val="35718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A93103-34CD-274C-8141-8B0414E673F4}"/>
              </a:ext>
            </a:extLst>
          </p:cNvPr>
          <p:cNvSpPr/>
          <p:nvPr/>
        </p:nvSpPr>
        <p:spPr>
          <a:xfrm>
            <a:off x="7853866" y="-716"/>
            <a:ext cx="4338133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5" name="Picture 14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6C6C125-C759-8F47-8B0D-910FD78E89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3000"/>
          </a:blip>
          <a:srcRect b="23639"/>
          <a:stretch/>
        </p:blipFill>
        <p:spPr>
          <a:xfrm>
            <a:off x="1330723" y="570431"/>
            <a:ext cx="1037967" cy="7926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546C3C-1FFA-934D-B967-E2958AF34226}"/>
              </a:ext>
            </a:extLst>
          </p:cNvPr>
          <p:cNvSpPr txBox="1"/>
          <p:nvPr/>
        </p:nvSpPr>
        <p:spPr>
          <a:xfrm>
            <a:off x="8384418" y="781405"/>
            <a:ext cx="3229679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“Returning hate </a:t>
            </a:r>
          </a:p>
          <a:p>
            <a:pPr algn="ctr"/>
            <a:r>
              <a:rPr lang="en-AU" sz="2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 hate multiplies hate, adding </a:t>
            </a:r>
          </a:p>
          <a:p>
            <a:pPr algn="ctr"/>
            <a:r>
              <a:rPr lang="en-AU" sz="2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deeper darkness </a:t>
            </a:r>
          </a:p>
          <a:p>
            <a:pPr algn="ctr"/>
            <a:r>
              <a:rPr lang="en-AU" sz="2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to a night already devoid of stars. </a:t>
            </a:r>
          </a:p>
          <a:p>
            <a:pPr algn="ctr"/>
            <a:endParaRPr lang="en-AU" sz="2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AU" sz="2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Darkness cannot drive out darkness; only light can do that. Hate cannot drive out hate; only love can do that.”</a:t>
            </a:r>
          </a:p>
        </p:txBody>
      </p:sp>
    </p:spTree>
    <p:extLst>
      <p:ext uri="{BB962C8B-B14F-4D97-AF65-F5344CB8AC3E}">
        <p14:creationId xmlns:p14="http://schemas.microsoft.com/office/powerpoint/2010/main" val="34458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B83C4B-2887-4F18-9CD9-753EB1068D87}">
  <ds:schemaRefs>
    <ds:schemaRef ds:uri="http://schemas.microsoft.com/office/2006/documentManagement/types"/>
    <ds:schemaRef ds:uri="77645853-307d-4b05-be0b-9da5414d87ee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661967f-e2ac-499a-9bcc-291dead05cda"/>
  </ds:schemaRefs>
</ds:datastoreItem>
</file>

<file path=customXml/itemProps2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9277</TotalTime>
  <Words>1023</Words>
  <Application>Microsoft Macintosh PowerPoint</Application>
  <PresentationFormat>Widescreen</PresentationFormat>
  <Paragraphs>80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Quasimoda Bold</vt:lpstr>
      <vt:lpstr>Inter</vt:lpstr>
      <vt:lpstr>Aptos</vt:lpstr>
      <vt:lpstr>Calibri</vt:lpstr>
      <vt:lpstr>Arial</vt:lpstr>
      <vt:lpstr>Inter Light</vt:lpstr>
      <vt:lpstr>Inter Medium</vt:lpstr>
      <vt:lpstr>Aptos Display</vt:lpstr>
      <vt:lpstr>Office Theme</vt:lpstr>
      <vt:lpstr>THE MARCH FOR VOTES</vt:lpstr>
      <vt:lpstr>Christianity is more violent than peaceful Christianity is equally violent and peaceful Christianity is more peaceful than violent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2025-02-26T23:18:58Z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