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2"/>
  </p:notesMasterIdLst>
  <p:sldIdLst>
    <p:sldId id="316" r:id="rId5"/>
    <p:sldId id="332" r:id="rId6"/>
    <p:sldId id="329" r:id="rId7"/>
    <p:sldId id="330" r:id="rId8"/>
    <p:sldId id="359" r:id="rId9"/>
    <p:sldId id="298" r:id="rId10"/>
    <p:sldId id="358" r:id="rId11"/>
  </p:sldIdLst>
  <p:sldSz cx="12192000" cy="6858000"/>
  <p:notesSz cx="6858000" cy="9144000"/>
  <p:embeddedFontLst>
    <p:embeddedFont>
      <p:font typeface="Aptos" panose="020B0004020202020204" pitchFamily="34" charset="0"/>
      <p:regular r:id="rId13"/>
      <p:bold r:id="rId14"/>
      <p:italic r:id="rId15"/>
      <p:boldItalic r:id="rId16"/>
    </p:embeddedFont>
    <p:embeddedFont>
      <p:font typeface="Aptos Display" panose="020B000402020202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Inter" panose="02000503000000020004" pitchFamily="2" charset="0"/>
      <p:regular r:id="rId25"/>
      <p:bold r:id="rId26"/>
      <p:italic r:id="rId27"/>
      <p:boldItalic r:id="rId28"/>
    </p:embeddedFont>
    <p:embeddedFont>
      <p:font typeface="Inter Light" panose="02000503000000020004" pitchFamily="2" charset="0"/>
      <p:regular r:id="rId29"/>
      <p:italic r:id="rId30"/>
    </p:embeddedFont>
    <p:embeddedFont>
      <p:font typeface="Inter Medium" panose="02000503000000020004" pitchFamily="2" charset="0"/>
      <p:regular r:id="rId31"/>
      <p:italic r:id="rId32"/>
    </p:embeddedFont>
    <p:embeddedFont>
      <p:font typeface="Quasimoda Bold" pitchFamily="2" charset="77"/>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D2FF"/>
    <a:srgbClr val="6680FF"/>
    <a:srgbClr val="353AC5"/>
    <a:srgbClr val="484FFF"/>
    <a:srgbClr val="2A2F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583528-2DDE-7D4A-A2F9-6D921BE60102}" v="3" dt="2025-02-24T05:27:05.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8"/>
    <p:restoredTop sz="94650"/>
  </p:normalViewPr>
  <p:slideViewPr>
    <p:cSldViewPr snapToGrid="0">
      <p:cViewPr varScale="1">
        <p:scale>
          <a:sx n="115" d="100"/>
          <a:sy n="115" d="100"/>
        </p:scale>
        <p:origin x="54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microsoft.com/office/2015/10/relationships/revisionInfo" Target="revisionInfo.xml"/><Relationship Id="rId21" Type="http://schemas.openxmlformats.org/officeDocument/2006/relationships/font" Target="fonts/font9.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e Armsberry" userId="f8fef281-f395-4cac-91a1-46dac0566877" providerId="ADAL" clId="{E5583528-2DDE-7D4A-A2F9-6D921BE60102}"/>
    <pc:docChg chg="undo custSel addSld delSld modSld sldOrd">
      <pc:chgData name="Nate Armsberry" userId="f8fef281-f395-4cac-91a1-46dac0566877" providerId="ADAL" clId="{E5583528-2DDE-7D4A-A2F9-6D921BE60102}" dt="2025-02-24T05:49:34.626" v="405" actId="2696"/>
      <pc:docMkLst>
        <pc:docMk/>
      </pc:docMkLst>
      <pc:sldChg chg="del">
        <pc:chgData name="Nate Armsberry" userId="f8fef281-f395-4cac-91a1-46dac0566877" providerId="ADAL" clId="{E5583528-2DDE-7D4A-A2F9-6D921BE60102}" dt="2025-02-24T05:49:34.626" v="405" actId="2696"/>
        <pc:sldMkLst>
          <pc:docMk/>
          <pc:sldMk cId="344580850" sldId="259"/>
        </pc:sldMkLst>
      </pc:sldChg>
      <pc:sldChg chg="del">
        <pc:chgData name="Nate Armsberry" userId="f8fef281-f395-4cac-91a1-46dac0566877" providerId="ADAL" clId="{E5583528-2DDE-7D4A-A2F9-6D921BE60102}" dt="2025-02-24T05:49:34.626" v="405" actId="2696"/>
        <pc:sldMkLst>
          <pc:docMk/>
          <pc:sldMk cId="56837992" sldId="261"/>
        </pc:sldMkLst>
      </pc:sldChg>
      <pc:sldChg chg="del">
        <pc:chgData name="Nate Armsberry" userId="f8fef281-f395-4cac-91a1-46dac0566877" providerId="ADAL" clId="{E5583528-2DDE-7D4A-A2F9-6D921BE60102}" dt="2025-02-24T05:49:34.626" v="405" actId="2696"/>
        <pc:sldMkLst>
          <pc:docMk/>
          <pc:sldMk cId="3538741190" sldId="263"/>
        </pc:sldMkLst>
      </pc:sldChg>
      <pc:sldChg chg="del ord">
        <pc:chgData name="Nate Armsberry" userId="f8fef281-f395-4cac-91a1-46dac0566877" providerId="ADAL" clId="{E5583528-2DDE-7D4A-A2F9-6D921BE60102}" dt="2025-02-24T05:49:34.626" v="405" actId="2696"/>
        <pc:sldMkLst>
          <pc:docMk/>
          <pc:sldMk cId="3079141527" sldId="270"/>
        </pc:sldMkLst>
      </pc:sldChg>
      <pc:sldChg chg="del">
        <pc:chgData name="Nate Armsberry" userId="f8fef281-f395-4cac-91a1-46dac0566877" providerId="ADAL" clId="{E5583528-2DDE-7D4A-A2F9-6D921BE60102}" dt="2025-02-24T05:49:34.626" v="405" actId="2696"/>
        <pc:sldMkLst>
          <pc:docMk/>
          <pc:sldMk cId="1437139007" sldId="275"/>
        </pc:sldMkLst>
      </pc:sldChg>
      <pc:sldChg chg="del">
        <pc:chgData name="Nate Armsberry" userId="f8fef281-f395-4cac-91a1-46dac0566877" providerId="ADAL" clId="{E5583528-2DDE-7D4A-A2F9-6D921BE60102}" dt="2025-02-24T05:49:34.626" v="405" actId="2696"/>
        <pc:sldMkLst>
          <pc:docMk/>
          <pc:sldMk cId="352852625" sldId="279"/>
        </pc:sldMkLst>
      </pc:sldChg>
      <pc:sldChg chg="del">
        <pc:chgData name="Nate Armsberry" userId="f8fef281-f395-4cac-91a1-46dac0566877" providerId="ADAL" clId="{E5583528-2DDE-7D4A-A2F9-6D921BE60102}" dt="2025-02-24T05:49:34.626" v="405" actId="2696"/>
        <pc:sldMkLst>
          <pc:docMk/>
          <pc:sldMk cId="1527028114" sldId="281"/>
        </pc:sldMkLst>
      </pc:sldChg>
      <pc:sldChg chg="del">
        <pc:chgData name="Nate Armsberry" userId="f8fef281-f395-4cac-91a1-46dac0566877" providerId="ADAL" clId="{E5583528-2DDE-7D4A-A2F9-6D921BE60102}" dt="2025-02-24T05:49:34.626" v="405" actId="2696"/>
        <pc:sldMkLst>
          <pc:docMk/>
          <pc:sldMk cId="2623468426" sldId="314"/>
        </pc:sldMkLst>
      </pc:sldChg>
      <pc:sldChg chg="addSp delSp modSp mod">
        <pc:chgData name="Nate Armsberry" userId="f8fef281-f395-4cac-91a1-46dac0566877" providerId="ADAL" clId="{E5583528-2DDE-7D4A-A2F9-6D921BE60102}" dt="2025-02-24T04:54:19.181" v="109" actId="478"/>
        <pc:sldMkLst>
          <pc:docMk/>
          <pc:sldMk cId="1063072475" sldId="316"/>
        </pc:sldMkLst>
        <pc:spChg chg="mod">
          <ac:chgData name="Nate Armsberry" userId="f8fef281-f395-4cac-91a1-46dac0566877" providerId="ADAL" clId="{E5583528-2DDE-7D4A-A2F9-6D921BE60102}" dt="2025-02-24T04:53:19.824" v="39" actId="6549"/>
          <ac:spMkLst>
            <pc:docMk/>
            <pc:sldMk cId="1063072475" sldId="316"/>
            <ac:spMk id="2" creationId="{37FB4868-8642-4832-6944-D2B7F5DCE22A}"/>
          </ac:spMkLst>
        </pc:spChg>
        <pc:spChg chg="mod">
          <ac:chgData name="Nate Armsberry" userId="f8fef281-f395-4cac-91a1-46dac0566877" providerId="ADAL" clId="{E5583528-2DDE-7D4A-A2F9-6D921BE60102}" dt="2025-02-24T04:54:05.660" v="107" actId="6549"/>
          <ac:spMkLst>
            <pc:docMk/>
            <pc:sldMk cId="1063072475" sldId="316"/>
            <ac:spMk id="7" creationId="{67B9C675-171F-7746-9B11-81B5DE122A23}"/>
          </ac:spMkLst>
        </pc:spChg>
        <pc:cxnChg chg="add del">
          <ac:chgData name="Nate Armsberry" userId="f8fef281-f395-4cac-91a1-46dac0566877" providerId="ADAL" clId="{E5583528-2DDE-7D4A-A2F9-6D921BE60102}" dt="2025-02-24T04:54:19.181" v="109" actId="478"/>
          <ac:cxnSpMkLst>
            <pc:docMk/>
            <pc:sldMk cId="1063072475" sldId="316"/>
            <ac:cxnSpMk id="4" creationId="{83B1BC8C-6F92-FD51-39BB-6DA38B43087A}"/>
          </ac:cxnSpMkLst>
        </pc:cxnChg>
      </pc:sldChg>
      <pc:sldChg chg="modSp mod ord">
        <pc:chgData name="Nate Armsberry" userId="f8fef281-f395-4cac-91a1-46dac0566877" providerId="ADAL" clId="{E5583528-2DDE-7D4A-A2F9-6D921BE60102}" dt="2025-02-24T05:30:59.697" v="274" actId="20577"/>
        <pc:sldMkLst>
          <pc:docMk/>
          <pc:sldMk cId="684135696" sldId="329"/>
        </pc:sldMkLst>
        <pc:spChg chg="mod">
          <ac:chgData name="Nate Armsberry" userId="f8fef281-f395-4cac-91a1-46dac0566877" providerId="ADAL" clId="{E5583528-2DDE-7D4A-A2F9-6D921BE60102}" dt="2025-02-24T05:30:59.697" v="274" actId="20577"/>
          <ac:spMkLst>
            <pc:docMk/>
            <pc:sldMk cId="684135696" sldId="329"/>
            <ac:spMk id="3" creationId="{70FB803F-B376-22DE-710F-147422FF045C}"/>
          </ac:spMkLst>
        </pc:spChg>
        <pc:spChg chg="mod">
          <ac:chgData name="Nate Armsberry" userId="f8fef281-f395-4cac-91a1-46dac0566877" providerId="ADAL" clId="{E5583528-2DDE-7D4A-A2F9-6D921BE60102}" dt="2025-02-24T05:28:11.930" v="197" actId="1035"/>
          <ac:spMkLst>
            <pc:docMk/>
            <pc:sldMk cId="684135696" sldId="329"/>
            <ac:spMk id="9" creationId="{A3F78589-893A-9C4F-BAFA-4694F3DF4497}"/>
          </ac:spMkLst>
        </pc:spChg>
      </pc:sldChg>
      <pc:sldChg chg="modSp mod ord">
        <pc:chgData name="Nate Armsberry" userId="f8fef281-f395-4cac-91a1-46dac0566877" providerId="ADAL" clId="{E5583528-2DDE-7D4A-A2F9-6D921BE60102}" dt="2025-02-24T05:33:05.259" v="333" actId="20577"/>
        <pc:sldMkLst>
          <pc:docMk/>
          <pc:sldMk cId="3208037075" sldId="330"/>
        </pc:sldMkLst>
        <pc:spChg chg="mod">
          <ac:chgData name="Nate Armsberry" userId="f8fef281-f395-4cac-91a1-46dac0566877" providerId="ADAL" clId="{E5583528-2DDE-7D4A-A2F9-6D921BE60102}" dt="2025-02-24T05:33:05.259" v="333" actId="20577"/>
          <ac:spMkLst>
            <pc:docMk/>
            <pc:sldMk cId="3208037075" sldId="330"/>
            <ac:spMk id="3" creationId="{70FB803F-B376-22DE-710F-147422FF045C}"/>
          </ac:spMkLst>
        </pc:spChg>
        <pc:spChg chg="mod">
          <ac:chgData name="Nate Armsberry" userId="f8fef281-f395-4cac-91a1-46dac0566877" providerId="ADAL" clId="{E5583528-2DDE-7D4A-A2F9-6D921BE60102}" dt="2025-02-24T05:32:35.472" v="313" actId="6549"/>
          <ac:spMkLst>
            <pc:docMk/>
            <pc:sldMk cId="3208037075" sldId="330"/>
            <ac:spMk id="7" creationId="{843CD8F0-31F4-8298-8548-834806D18F6F}"/>
          </ac:spMkLst>
        </pc:spChg>
      </pc:sldChg>
      <pc:sldChg chg="del">
        <pc:chgData name="Nate Armsberry" userId="f8fef281-f395-4cac-91a1-46dac0566877" providerId="ADAL" clId="{E5583528-2DDE-7D4A-A2F9-6D921BE60102}" dt="2025-02-24T05:49:34.626" v="405" actId="2696"/>
        <pc:sldMkLst>
          <pc:docMk/>
          <pc:sldMk cId="3175599261" sldId="331"/>
        </pc:sldMkLst>
      </pc:sldChg>
      <pc:sldChg chg="addSp delSp modSp mod">
        <pc:chgData name="Nate Armsberry" userId="f8fef281-f395-4cac-91a1-46dac0566877" providerId="ADAL" clId="{E5583528-2DDE-7D4A-A2F9-6D921BE60102}" dt="2025-02-24T05:27:46.741" v="156" actId="20577"/>
        <pc:sldMkLst>
          <pc:docMk/>
          <pc:sldMk cId="1160570302" sldId="332"/>
        </pc:sldMkLst>
        <pc:spChg chg="mod">
          <ac:chgData name="Nate Armsberry" userId="f8fef281-f395-4cac-91a1-46dac0566877" providerId="ADAL" clId="{E5583528-2DDE-7D4A-A2F9-6D921BE60102}" dt="2025-02-24T05:27:46.741" v="156" actId="20577"/>
          <ac:spMkLst>
            <pc:docMk/>
            <pc:sldMk cId="1160570302" sldId="332"/>
            <ac:spMk id="4" creationId="{A2776969-A803-A446-AA24-A4D0C4EEA357}"/>
          </ac:spMkLst>
        </pc:spChg>
        <pc:picChg chg="add mod">
          <ac:chgData name="Nate Armsberry" userId="f8fef281-f395-4cac-91a1-46dac0566877" providerId="ADAL" clId="{E5583528-2DDE-7D4A-A2F9-6D921BE60102}" dt="2025-02-24T05:27:05.695" v="115"/>
          <ac:picMkLst>
            <pc:docMk/>
            <pc:sldMk cId="1160570302" sldId="332"/>
            <ac:picMk id="2" creationId="{7F8948F0-A8C6-FD4C-8BA3-3EDE065A2727}"/>
          </ac:picMkLst>
        </pc:picChg>
        <pc:picChg chg="del">
          <ac:chgData name="Nate Armsberry" userId="f8fef281-f395-4cac-91a1-46dac0566877" providerId="ADAL" clId="{E5583528-2DDE-7D4A-A2F9-6D921BE60102}" dt="2025-02-24T05:26:07.527" v="114" actId="478"/>
          <ac:picMkLst>
            <pc:docMk/>
            <pc:sldMk cId="1160570302" sldId="332"/>
            <ac:picMk id="14" creationId="{21AC413D-014D-0F4C-8343-6BB56016A1A7}"/>
          </ac:picMkLst>
        </pc:picChg>
      </pc:sldChg>
      <pc:sldChg chg="del">
        <pc:chgData name="Nate Armsberry" userId="f8fef281-f395-4cac-91a1-46dac0566877" providerId="ADAL" clId="{E5583528-2DDE-7D4A-A2F9-6D921BE60102}" dt="2025-02-24T05:49:34.626" v="405" actId="2696"/>
        <pc:sldMkLst>
          <pc:docMk/>
          <pc:sldMk cId="1102048258" sldId="347"/>
        </pc:sldMkLst>
      </pc:sldChg>
      <pc:sldChg chg="del">
        <pc:chgData name="Nate Armsberry" userId="f8fef281-f395-4cac-91a1-46dac0566877" providerId="ADAL" clId="{E5583528-2DDE-7D4A-A2F9-6D921BE60102}" dt="2025-02-24T05:49:34.626" v="405" actId="2696"/>
        <pc:sldMkLst>
          <pc:docMk/>
          <pc:sldMk cId="3066377405" sldId="348"/>
        </pc:sldMkLst>
      </pc:sldChg>
      <pc:sldChg chg="del">
        <pc:chgData name="Nate Armsberry" userId="f8fef281-f395-4cac-91a1-46dac0566877" providerId="ADAL" clId="{E5583528-2DDE-7D4A-A2F9-6D921BE60102}" dt="2025-02-24T05:49:34.626" v="405" actId="2696"/>
        <pc:sldMkLst>
          <pc:docMk/>
          <pc:sldMk cId="550802466" sldId="349"/>
        </pc:sldMkLst>
      </pc:sldChg>
      <pc:sldChg chg="del">
        <pc:chgData name="Nate Armsberry" userId="f8fef281-f395-4cac-91a1-46dac0566877" providerId="ADAL" clId="{E5583528-2DDE-7D4A-A2F9-6D921BE60102}" dt="2025-02-24T05:49:34.626" v="405" actId="2696"/>
        <pc:sldMkLst>
          <pc:docMk/>
          <pc:sldMk cId="1098321169" sldId="350"/>
        </pc:sldMkLst>
      </pc:sldChg>
      <pc:sldChg chg="del">
        <pc:chgData name="Nate Armsberry" userId="f8fef281-f395-4cac-91a1-46dac0566877" providerId="ADAL" clId="{E5583528-2DDE-7D4A-A2F9-6D921BE60102}" dt="2025-02-24T05:49:34.626" v="405" actId="2696"/>
        <pc:sldMkLst>
          <pc:docMk/>
          <pc:sldMk cId="2064388707" sldId="351"/>
        </pc:sldMkLst>
      </pc:sldChg>
      <pc:sldChg chg="del">
        <pc:chgData name="Nate Armsberry" userId="f8fef281-f395-4cac-91a1-46dac0566877" providerId="ADAL" clId="{E5583528-2DDE-7D4A-A2F9-6D921BE60102}" dt="2025-02-24T05:49:34.626" v="405" actId="2696"/>
        <pc:sldMkLst>
          <pc:docMk/>
          <pc:sldMk cId="1612349926" sldId="352"/>
        </pc:sldMkLst>
      </pc:sldChg>
      <pc:sldChg chg="del">
        <pc:chgData name="Nate Armsberry" userId="f8fef281-f395-4cac-91a1-46dac0566877" providerId="ADAL" clId="{E5583528-2DDE-7D4A-A2F9-6D921BE60102}" dt="2025-02-24T05:49:34.626" v="405" actId="2696"/>
        <pc:sldMkLst>
          <pc:docMk/>
          <pc:sldMk cId="3358477346" sldId="353"/>
        </pc:sldMkLst>
      </pc:sldChg>
      <pc:sldChg chg="modSp add mod">
        <pc:chgData name="Nate Armsberry" userId="f8fef281-f395-4cac-91a1-46dac0566877" providerId="ADAL" clId="{E5583528-2DDE-7D4A-A2F9-6D921BE60102}" dt="2025-02-24T05:37:12.088" v="404" actId="1076"/>
        <pc:sldMkLst>
          <pc:docMk/>
          <pc:sldMk cId="2489699257" sldId="359"/>
        </pc:sldMkLst>
        <pc:spChg chg="mod">
          <ac:chgData name="Nate Armsberry" userId="f8fef281-f395-4cac-91a1-46dac0566877" providerId="ADAL" clId="{E5583528-2DDE-7D4A-A2F9-6D921BE60102}" dt="2025-02-24T05:37:12.088" v="404" actId="1076"/>
          <ac:spMkLst>
            <pc:docMk/>
            <pc:sldMk cId="2489699257" sldId="359"/>
            <ac:spMk id="3" creationId="{70FB803F-B376-22DE-710F-147422FF045C}"/>
          </ac:spMkLst>
        </pc:spChg>
        <pc:spChg chg="mod">
          <ac:chgData name="Nate Armsberry" userId="f8fef281-f395-4cac-91a1-46dac0566877" providerId="ADAL" clId="{E5583528-2DDE-7D4A-A2F9-6D921BE60102}" dt="2025-02-24T05:36:59.611" v="402" actId="6549"/>
          <ac:spMkLst>
            <pc:docMk/>
            <pc:sldMk cId="2489699257" sldId="359"/>
            <ac:spMk id="7" creationId="{843CD8F0-31F4-8298-8548-834806D18F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94287-7031-0048-928A-42BD124AE288}" type="datetimeFigureOut">
              <a:rPr lang="en-AU" smtClean="0"/>
              <a:t>24/2/2025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2CA7A-6531-2A40-889C-507ED0E3DD59}" type="slidenum">
              <a:rPr lang="en-AU" smtClean="0"/>
              <a:t>‹#›</a:t>
            </a:fld>
            <a:endParaRPr lang="en-AU"/>
          </a:p>
        </p:txBody>
      </p:sp>
    </p:spTree>
    <p:extLst>
      <p:ext uri="{BB962C8B-B14F-4D97-AF65-F5344CB8AC3E}">
        <p14:creationId xmlns:p14="http://schemas.microsoft.com/office/powerpoint/2010/main" val="285317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2CA7A-6531-2A40-889C-507ED0E3DD5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46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Content Clip for this lesson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2CA7A-6531-2A40-889C-507ED0E3DD5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235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2CA7A-6531-2A40-889C-507ED0E3DD5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50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2CA7A-6531-2A40-889C-507ED0E3DD5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24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2CA7A-6531-2A40-889C-507ED0E3DD5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70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E2CA7A-6531-2A40-889C-507ED0E3DD59}" type="slidenum">
              <a:rPr lang="en-AU" smtClean="0"/>
              <a:t>6</a:t>
            </a:fld>
            <a:endParaRPr lang="en-AU"/>
          </a:p>
        </p:txBody>
      </p:sp>
    </p:spTree>
    <p:extLst>
      <p:ext uri="{BB962C8B-B14F-4D97-AF65-F5344CB8AC3E}">
        <p14:creationId xmlns:p14="http://schemas.microsoft.com/office/powerpoint/2010/main" val="179823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Bible </a:t>
            </a:r>
            <a:r>
              <a:rPr lang="en-AU"/>
              <a:t>Translation Copyright Credits</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2CA7A-6531-2A40-889C-507ED0E3DD5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665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8B5F-5FBF-C458-A193-9947D6D7A0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79C4841-C386-CBD5-B5A4-373D903042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E2BF5BE-2874-ADFA-74F2-E3C7A6797F2D}"/>
              </a:ext>
            </a:extLst>
          </p:cNvPr>
          <p:cNvSpPr>
            <a:spLocks noGrp="1"/>
          </p:cNvSpPr>
          <p:nvPr>
            <p:ph type="dt" sz="half" idx="10"/>
          </p:nvPr>
        </p:nvSpPr>
        <p:spPr/>
        <p:txBody>
          <a:bodyPr/>
          <a:lstStyle/>
          <a:p>
            <a:fld id="{EEA429EE-29D8-E142-B2F7-DFBD0BBA0C99}" type="datetimeFigureOut">
              <a:rPr lang="en-US" smtClean="0"/>
              <a:t>2/24/25</a:t>
            </a:fld>
            <a:endParaRPr lang="en-US"/>
          </a:p>
        </p:txBody>
      </p:sp>
      <p:sp>
        <p:nvSpPr>
          <p:cNvPr id="5" name="Footer Placeholder 4">
            <a:extLst>
              <a:ext uri="{FF2B5EF4-FFF2-40B4-BE49-F238E27FC236}">
                <a16:creationId xmlns:a16="http://schemas.microsoft.com/office/drawing/2014/main" id="{967F20AB-2F0C-7A99-DA81-49E5343FC8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529FC-7378-A790-2DF2-745625367BE9}"/>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3421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74E3-D332-2280-6454-8A688525D44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9991D4B-0AF2-C0D5-536F-01122C0F7A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71F423-2A24-1432-8C02-1BA0C5E1867C}"/>
              </a:ext>
            </a:extLst>
          </p:cNvPr>
          <p:cNvSpPr>
            <a:spLocks noGrp="1"/>
          </p:cNvSpPr>
          <p:nvPr>
            <p:ph type="dt" sz="half" idx="10"/>
          </p:nvPr>
        </p:nvSpPr>
        <p:spPr/>
        <p:txBody>
          <a:bodyPr/>
          <a:lstStyle/>
          <a:p>
            <a:fld id="{EEA429EE-29D8-E142-B2F7-DFBD0BBA0C99}" type="datetimeFigureOut">
              <a:rPr lang="en-US" smtClean="0"/>
              <a:t>2/24/25</a:t>
            </a:fld>
            <a:endParaRPr lang="en-US"/>
          </a:p>
        </p:txBody>
      </p:sp>
      <p:sp>
        <p:nvSpPr>
          <p:cNvPr id="5" name="Footer Placeholder 4">
            <a:extLst>
              <a:ext uri="{FF2B5EF4-FFF2-40B4-BE49-F238E27FC236}">
                <a16:creationId xmlns:a16="http://schemas.microsoft.com/office/drawing/2014/main" id="{0A68D845-8414-B67B-8FAE-DD6337613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FB066-BFF5-E118-C291-B240E6E517B9}"/>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333282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653B3A-951D-CC61-7F2C-BD5436209BA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880B6ED-652B-E5D2-2E17-F92D69D1EF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2B66E5-C77A-2FCC-CEEE-7A59F2486C36}"/>
              </a:ext>
            </a:extLst>
          </p:cNvPr>
          <p:cNvSpPr>
            <a:spLocks noGrp="1"/>
          </p:cNvSpPr>
          <p:nvPr>
            <p:ph type="dt" sz="half" idx="10"/>
          </p:nvPr>
        </p:nvSpPr>
        <p:spPr/>
        <p:txBody>
          <a:bodyPr/>
          <a:lstStyle/>
          <a:p>
            <a:fld id="{EEA429EE-29D8-E142-B2F7-DFBD0BBA0C99}" type="datetimeFigureOut">
              <a:rPr lang="en-US" smtClean="0"/>
              <a:t>2/24/25</a:t>
            </a:fld>
            <a:endParaRPr lang="en-US"/>
          </a:p>
        </p:txBody>
      </p:sp>
      <p:sp>
        <p:nvSpPr>
          <p:cNvPr id="5" name="Footer Placeholder 4">
            <a:extLst>
              <a:ext uri="{FF2B5EF4-FFF2-40B4-BE49-F238E27FC236}">
                <a16:creationId xmlns:a16="http://schemas.microsoft.com/office/drawing/2014/main" id="{48F35046-C1A4-2455-BD36-E9B924905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9B63A-C231-6202-202E-33FCB59C8C97}"/>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4283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D4E9-3C2D-2529-E6B1-DF63C5FC41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3796811-2160-6619-F117-393608E0019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68DCF4-172D-2211-0AF9-7DC97485B8B1}"/>
              </a:ext>
            </a:extLst>
          </p:cNvPr>
          <p:cNvSpPr>
            <a:spLocks noGrp="1"/>
          </p:cNvSpPr>
          <p:nvPr>
            <p:ph type="dt" sz="half" idx="10"/>
          </p:nvPr>
        </p:nvSpPr>
        <p:spPr/>
        <p:txBody>
          <a:bodyPr/>
          <a:lstStyle/>
          <a:p>
            <a:fld id="{EEA429EE-29D8-E142-B2F7-DFBD0BBA0C99}" type="datetimeFigureOut">
              <a:rPr lang="en-US" smtClean="0"/>
              <a:t>2/24/25</a:t>
            </a:fld>
            <a:endParaRPr lang="en-US"/>
          </a:p>
        </p:txBody>
      </p:sp>
      <p:sp>
        <p:nvSpPr>
          <p:cNvPr id="5" name="Footer Placeholder 4">
            <a:extLst>
              <a:ext uri="{FF2B5EF4-FFF2-40B4-BE49-F238E27FC236}">
                <a16:creationId xmlns:a16="http://schemas.microsoft.com/office/drawing/2014/main" id="{5F67BFD3-F01C-C6DB-5B90-871EF7BD7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346D4-74EF-456C-54D5-CF0D6B288C5E}"/>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215805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8C5C-BE4E-F9BB-7461-40FF243E4F7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C300C95-FF58-1294-2C5B-A27CCBCE45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06EA2B2-F006-8905-3C3D-09CF15168BB1}"/>
              </a:ext>
            </a:extLst>
          </p:cNvPr>
          <p:cNvSpPr>
            <a:spLocks noGrp="1"/>
          </p:cNvSpPr>
          <p:nvPr>
            <p:ph type="dt" sz="half" idx="10"/>
          </p:nvPr>
        </p:nvSpPr>
        <p:spPr/>
        <p:txBody>
          <a:bodyPr/>
          <a:lstStyle/>
          <a:p>
            <a:fld id="{EEA429EE-29D8-E142-B2F7-DFBD0BBA0C99}" type="datetimeFigureOut">
              <a:rPr lang="en-US" smtClean="0"/>
              <a:t>2/24/25</a:t>
            </a:fld>
            <a:endParaRPr lang="en-US"/>
          </a:p>
        </p:txBody>
      </p:sp>
      <p:sp>
        <p:nvSpPr>
          <p:cNvPr id="5" name="Footer Placeholder 4">
            <a:extLst>
              <a:ext uri="{FF2B5EF4-FFF2-40B4-BE49-F238E27FC236}">
                <a16:creationId xmlns:a16="http://schemas.microsoft.com/office/drawing/2014/main" id="{7F20A8EA-1875-92B9-C171-3F0E388A3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0C820-070A-FCA8-9DF9-B059BA79559C}"/>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396778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16CC-FDD2-9D1A-5343-E5D62DF99A4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FF77DE-640C-E78B-4475-ACF90A30468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88266D7-D8DF-BC24-E19D-35FCEBBBFDF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18786B1-8919-7918-FBA1-B09F90B7605A}"/>
              </a:ext>
            </a:extLst>
          </p:cNvPr>
          <p:cNvSpPr>
            <a:spLocks noGrp="1"/>
          </p:cNvSpPr>
          <p:nvPr>
            <p:ph type="dt" sz="half" idx="10"/>
          </p:nvPr>
        </p:nvSpPr>
        <p:spPr/>
        <p:txBody>
          <a:bodyPr/>
          <a:lstStyle/>
          <a:p>
            <a:fld id="{EEA429EE-29D8-E142-B2F7-DFBD0BBA0C99}" type="datetimeFigureOut">
              <a:rPr lang="en-US" smtClean="0"/>
              <a:t>2/24/25</a:t>
            </a:fld>
            <a:endParaRPr lang="en-US"/>
          </a:p>
        </p:txBody>
      </p:sp>
      <p:sp>
        <p:nvSpPr>
          <p:cNvPr id="6" name="Footer Placeholder 5">
            <a:extLst>
              <a:ext uri="{FF2B5EF4-FFF2-40B4-BE49-F238E27FC236}">
                <a16:creationId xmlns:a16="http://schemas.microsoft.com/office/drawing/2014/main" id="{2AA65D4E-151E-F2C5-D999-FDF8F6F90B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1232C2-1B5A-DD61-30E3-EBB19B7B06EA}"/>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112372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3BB3-D85D-709E-98BB-69489C598AF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40001C-9A79-7C38-BEB3-EAB27D8EE1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8B7078F-ADBA-8192-8890-B56045FC60B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91B5866-A3A9-7568-AABB-AE8719917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5F8D69-FC6A-6F02-1A41-5FCF00A4851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759F425-12A3-1900-A8C1-A5009B514068}"/>
              </a:ext>
            </a:extLst>
          </p:cNvPr>
          <p:cNvSpPr>
            <a:spLocks noGrp="1"/>
          </p:cNvSpPr>
          <p:nvPr>
            <p:ph type="dt" sz="half" idx="10"/>
          </p:nvPr>
        </p:nvSpPr>
        <p:spPr/>
        <p:txBody>
          <a:bodyPr/>
          <a:lstStyle/>
          <a:p>
            <a:fld id="{EEA429EE-29D8-E142-B2F7-DFBD0BBA0C99}" type="datetimeFigureOut">
              <a:rPr lang="en-US" smtClean="0"/>
              <a:t>2/24/25</a:t>
            </a:fld>
            <a:endParaRPr lang="en-US"/>
          </a:p>
        </p:txBody>
      </p:sp>
      <p:sp>
        <p:nvSpPr>
          <p:cNvPr id="8" name="Footer Placeholder 7">
            <a:extLst>
              <a:ext uri="{FF2B5EF4-FFF2-40B4-BE49-F238E27FC236}">
                <a16:creationId xmlns:a16="http://schemas.microsoft.com/office/drawing/2014/main" id="{3B66AA43-7151-F17A-57AB-458551FE91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039DA-A388-C271-7944-EF226F961C00}"/>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180507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3FCCA-0504-48F1-69AF-862873811DF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257B325-4A58-580F-1FF0-E7729EFC286A}"/>
              </a:ext>
            </a:extLst>
          </p:cNvPr>
          <p:cNvSpPr>
            <a:spLocks noGrp="1"/>
          </p:cNvSpPr>
          <p:nvPr>
            <p:ph type="dt" sz="half" idx="10"/>
          </p:nvPr>
        </p:nvSpPr>
        <p:spPr/>
        <p:txBody>
          <a:bodyPr/>
          <a:lstStyle/>
          <a:p>
            <a:fld id="{EEA429EE-29D8-E142-B2F7-DFBD0BBA0C99}" type="datetimeFigureOut">
              <a:rPr lang="en-US" smtClean="0"/>
              <a:t>2/24/25</a:t>
            </a:fld>
            <a:endParaRPr lang="en-US"/>
          </a:p>
        </p:txBody>
      </p:sp>
      <p:sp>
        <p:nvSpPr>
          <p:cNvPr id="4" name="Footer Placeholder 3">
            <a:extLst>
              <a:ext uri="{FF2B5EF4-FFF2-40B4-BE49-F238E27FC236}">
                <a16:creationId xmlns:a16="http://schemas.microsoft.com/office/drawing/2014/main" id="{8009984B-1BCE-7C88-939D-CCA1509B6D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2173B1-43DC-4475-CD93-D4351BBCE0AA}"/>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100987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9C4FD9-C8F1-04E0-D801-265AA3316BCF}"/>
              </a:ext>
            </a:extLst>
          </p:cNvPr>
          <p:cNvSpPr>
            <a:spLocks noGrp="1"/>
          </p:cNvSpPr>
          <p:nvPr>
            <p:ph type="dt" sz="half" idx="10"/>
          </p:nvPr>
        </p:nvSpPr>
        <p:spPr/>
        <p:txBody>
          <a:bodyPr/>
          <a:lstStyle/>
          <a:p>
            <a:fld id="{EEA429EE-29D8-E142-B2F7-DFBD0BBA0C99}" type="datetimeFigureOut">
              <a:rPr lang="en-US" smtClean="0"/>
              <a:t>2/24/25</a:t>
            </a:fld>
            <a:endParaRPr lang="en-US"/>
          </a:p>
        </p:txBody>
      </p:sp>
      <p:sp>
        <p:nvSpPr>
          <p:cNvPr id="3" name="Footer Placeholder 2">
            <a:extLst>
              <a:ext uri="{FF2B5EF4-FFF2-40B4-BE49-F238E27FC236}">
                <a16:creationId xmlns:a16="http://schemas.microsoft.com/office/drawing/2014/main" id="{93229019-268A-6B90-0E1B-86E4E1BFF8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945610-63F2-ACF8-7789-865850D1D00E}"/>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375565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9028-5381-E62B-C144-6AE6F7F7E38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6381F61-B777-8A69-AE73-47B1090AEA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3AD13E7-EABE-B687-2768-5D92C0867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BD4A51-E192-4BF6-DC42-3D041274A845}"/>
              </a:ext>
            </a:extLst>
          </p:cNvPr>
          <p:cNvSpPr>
            <a:spLocks noGrp="1"/>
          </p:cNvSpPr>
          <p:nvPr>
            <p:ph type="dt" sz="half" idx="10"/>
          </p:nvPr>
        </p:nvSpPr>
        <p:spPr/>
        <p:txBody>
          <a:bodyPr/>
          <a:lstStyle/>
          <a:p>
            <a:fld id="{EEA429EE-29D8-E142-B2F7-DFBD0BBA0C99}" type="datetimeFigureOut">
              <a:rPr lang="en-US" smtClean="0"/>
              <a:t>2/24/25</a:t>
            </a:fld>
            <a:endParaRPr lang="en-US"/>
          </a:p>
        </p:txBody>
      </p:sp>
      <p:sp>
        <p:nvSpPr>
          <p:cNvPr id="6" name="Footer Placeholder 5">
            <a:extLst>
              <a:ext uri="{FF2B5EF4-FFF2-40B4-BE49-F238E27FC236}">
                <a16:creationId xmlns:a16="http://schemas.microsoft.com/office/drawing/2014/main" id="{FE551F08-E680-72F6-C3E4-4B96203EF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4AD32-708E-0DED-DE38-7DCD373F805B}"/>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353937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F017-D0EA-A907-F216-93461AF192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C788EB7-EF85-D5E4-5938-834935605E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ECAC7B-6B55-F14F-843C-E4C646C0F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D8F4039-CE96-2017-3CB7-AD2E571675B7}"/>
              </a:ext>
            </a:extLst>
          </p:cNvPr>
          <p:cNvSpPr>
            <a:spLocks noGrp="1"/>
          </p:cNvSpPr>
          <p:nvPr>
            <p:ph type="dt" sz="half" idx="10"/>
          </p:nvPr>
        </p:nvSpPr>
        <p:spPr/>
        <p:txBody>
          <a:bodyPr/>
          <a:lstStyle/>
          <a:p>
            <a:fld id="{EEA429EE-29D8-E142-B2F7-DFBD0BBA0C99}" type="datetimeFigureOut">
              <a:rPr lang="en-US" smtClean="0"/>
              <a:t>2/24/25</a:t>
            </a:fld>
            <a:endParaRPr lang="en-US"/>
          </a:p>
        </p:txBody>
      </p:sp>
      <p:sp>
        <p:nvSpPr>
          <p:cNvPr id="6" name="Footer Placeholder 5">
            <a:extLst>
              <a:ext uri="{FF2B5EF4-FFF2-40B4-BE49-F238E27FC236}">
                <a16:creationId xmlns:a16="http://schemas.microsoft.com/office/drawing/2014/main" id="{F959D5D7-E635-A31D-008F-C1FF666244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613F9-1154-A11A-399F-D5B184621F67}"/>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185647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F32C30-1CDD-23D5-3A6F-E258269DD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DAA09C-51BB-4EA3-F31E-33D4CFBE7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5F52EC-94E6-5CEB-5D21-0EAFCB39F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A429EE-29D8-E142-B2F7-DFBD0BBA0C99}" type="datetimeFigureOut">
              <a:rPr lang="en-US" smtClean="0"/>
              <a:t>2/24/25</a:t>
            </a:fld>
            <a:endParaRPr lang="en-US"/>
          </a:p>
        </p:txBody>
      </p:sp>
      <p:sp>
        <p:nvSpPr>
          <p:cNvPr id="5" name="Footer Placeholder 4">
            <a:extLst>
              <a:ext uri="{FF2B5EF4-FFF2-40B4-BE49-F238E27FC236}">
                <a16:creationId xmlns:a16="http://schemas.microsoft.com/office/drawing/2014/main" id="{9D34E9B6-654F-4777-E09E-CF4CD5E88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42C807-24BB-5935-CFC0-B480D8CAB3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0CA69A-A3BD-E648-A3F2-D402748B569F}" type="slidenum">
              <a:rPr lang="en-US" smtClean="0"/>
              <a:t>‹#›</a:t>
            </a:fld>
            <a:endParaRPr lang="en-US"/>
          </a:p>
        </p:txBody>
      </p:sp>
    </p:spTree>
    <p:extLst>
      <p:ext uri="{BB962C8B-B14F-4D97-AF65-F5344CB8AC3E}">
        <p14:creationId xmlns:p14="http://schemas.microsoft.com/office/powerpoint/2010/main" val="1790253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ublicchristianity.org/video/witch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2FA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B4868-8642-4832-6944-D2B7F5DCE22A}"/>
              </a:ext>
            </a:extLst>
          </p:cNvPr>
          <p:cNvSpPr>
            <a:spLocks noGrp="1"/>
          </p:cNvSpPr>
          <p:nvPr>
            <p:ph type="ctrTitle"/>
          </p:nvPr>
        </p:nvSpPr>
        <p:spPr>
          <a:xfrm>
            <a:off x="1" y="2581759"/>
            <a:ext cx="12192000" cy="1187350"/>
          </a:xfrm>
        </p:spPr>
        <p:txBody>
          <a:bodyPr anchor="ctr">
            <a:noAutofit/>
          </a:bodyPr>
          <a:lstStyle/>
          <a:p>
            <a:pPr>
              <a:spcAft>
                <a:spcPts val="4800"/>
              </a:spcAft>
            </a:pPr>
            <a:r>
              <a:rPr lang="en-US" sz="6400" dirty="0">
                <a:solidFill>
                  <a:schemeClr val="bg1"/>
                </a:solidFill>
                <a:latin typeface="Quasimoda Bold" pitchFamily="2" charset="77"/>
                <a:ea typeface="Helvetica Neue" panose="02000503000000020004" pitchFamily="2" charset="0"/>
                <a:cs typeface="Helvetica Neue" panose="02000503000000020004" pitchFamily="2" charset="0"/>
              </a:rPr>
              <a:t>THE SALEM WITCH TRIALS</a:t>
            </a:r>
            <a:endParaRPr lang="en-US" sz="6400" dirty="0">
              <a:solidFill>
                <a:srgbClr val="C7D2FF"/>
              </a:solidFill>
              <a:latin typeface="Quasimoda Bold" pitchFamily="2" charset="77"/>
              <a:ea typeface="Helvetica Neue" panose="02000503000000020004" pitchFamily="2" charset="0"/>
              <a:cs typeface="Helvetica Neue" panose="02000503000000020004" pitchFamily="2" charset="0"/>
            </a:endParaRPr>
          </a:p>
        </p:txBody>
      </p:sp>
      <p:sp>
        <p:nvSpPr>
          <p:cNvPr id="3" name="Subtitle 2">
            <a:extLst>
              <a:ext uri="{FF2B5EF4-FFF2-40B4-BE49-F238E27FC236}">
                <a16:creationId xmlns:a16="http://schemas.microsoft.com/office/drawing/2014/main" id="{258034B3-4FBB-AA3A-CD85-723F517FE029}"/>
              </a:ext>
            </a:extLst>
          </p:cNvPr>
          <p:cNvSpPr>
            <a:spLocks noGrp="1"/>
          </p:cNvSpPr>
          <p:nvPr>
            <p:ph type="subTitle" idx="1"/>
          </p:nvPr>
        </p:nvSpPr>
        <p:spPr>
          <a:xfrm>
            <a:off x="1524000" y="948926"/>
            <a:ext cx="9144000" cy="807782"/>
          </a:xfrm>
        </p:spPr>
        <p:txBody>
          <a:bodyPr>
            <a:normAutofit/>
          </a:bodyPr>
          <a:lstStyle/>
          <a:p>
            <a:r>
              <a:rPr lang="en-US" sz="4400" b="1" dirty="0">
                <a:solidFill>
                  <a:srgbClr val="6680FF"/>
                </a:solidFill>
                <a:latin typeface="Quasimoda Bold" pitchFamily="2" charset="77"/>
                <a:ea typeface="Helvetica Neue" panose="02000503000000020004" pitchFamily="2" charset="0"/>
                <a:cs typeface="Helvetica Neue" panose="02000503000000020004" pitchFamily="2" charset="0"/>
              </a:rPr>
              <a:t>For the Love of God</a:t>
            </a:r>
          </a:p>
        </p:txBody>
      </p:sp>
      <p:cxnSp>
        <p:nvCxnSpPr>
          <p:cNvPr id="4" name="Straight Connector 3">
            <a:extLst>
              <a:ext uri="{FF2B5EF4-FFF2-40B4-BE49-F238E27FC236}">
                <a16:creationId xmlns:a16="http://schemas.microsoft.com/office/drawing/2014/main" id="{83B1BC8C-6F92-FD51-39BB-6DA38B43087A}"/>
              </a:ext>
            </a:extLst>
          </p:cNvPr>
          <p:cNvCxnSpPr/>
          <p:nvPr/>
        </p:nvCxnSpPr>
        <p:spPr>
          <a:xfrm>
            <a:off x="392793" y="5863771"/>
            <a:ext cx="11406414" cy="0"/>
          </a:xfrm>
          <a:prstGeom prst="line">
            <a:avLst/>
          </a:prstGeom>
          <a:ln w="15875">
            <a:solidFill>
              <a:srgbClr val="484FFF"/>
            </a:solidFill>
          </a:ln>
        </p:spPr>
        <p:style>
          <a:lnRef idx="1">
            <a:schemeClr val="accent1"/>
          </a:lnRef>
          <a:fillRef idx="0">
            <a:schemeClr val="accent1"/>
          </a:fillRef>
          <a:effectRef idx="0">
            <a:schemeClr val="accent1"/>
          </a:effectRef>
          <a:fontRef idx="minor">
            <a:schemeClr val="tx1"/>
          </a:fontRef>
        </p:style>
      </p:cxnSp>
      <p:pic>
        <p:nvPicPr>
          <p:cNvPr id="5" name="Picture 4" descr="A blue x and a white circle&#10;&#10;Description automatically generated with medium confidence">
            <a:extLst>
              <a:ext uri="{FF2B5EF4-FFF2-40B4-BE49-F238E27FC236}">
                <a16:creationId xmlns:a16="http://schemas.microsoft.com/office/drawing/2014/main" id="{AAAF5234-7B80-790E-BBC4-204F41E1A86D}"/>
              </a:ext>
            </a:extLst>
          </p:cNvPr>
          <p:cNvPicPr>
            <a:picLocks noChangeAspect="1"/>
          </p:cNvPicPr>
          <p:nvPr/>
        </p:nvPicPr>
        <p:blipFill>
          <a:blip r:embed="rId3"/>
          <a:stretch>
            <a:fillRect/>
          </a:stretch>
        </p:blipFill>
        <p:spPr>
          <a:xfrm>
            <a:off x="392793" y="6110513"/>
            <a:ext cx="1702012" cy="431800"/>
          </a:xfrm>
          <a:prstGeom prst="rect">
            <a:avLst/>
          </a:prstGeom>
        </p:spPr>
      </p:pic>
      <p:sp>
        <p:nvSpPr>
          <p:cNvPr id="7" name="TextBox 6">
            <a:extLst>
              <a:ext uri="{FF2B5EF4-FFF2-40B4-BE49-F238E27FC236}">
                <a16:creationId xmlns:a16="http://schemas.microsoft.com/office/drawing/2014/main" id="{67B9C675-171F-7746-9B11-81B5DE122A23}"/>
              </a:ext>
            </a:extLst>
          </p:cNvPr>
          <p:cNvSpPr txBox="1"/>
          <p:nvPr/>
        </p:nvSpPr>
        <p:spPr>
          <a:xfrm>
            <a:off x="0" y="3848585"/>
            <a:ext cx="1219200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u="none" strike="noStrike" kern="1200" cap="none" spc="0" normalizeH="0" baseline="0" noProof="0" dirty="0">
                <a:ln>
                  <a:noFill/>
                </a:ln>
                <a:solidFill>
                  <a:srgbClr val="C7D2FF"/>
                </a:solidFill>
                <a:effectLst/>
                <a:uLnTx/>
                <a:uFillTx/>
                <a:latin typeface="Inter Medium" panose="02000503000000020004" pitchFamily="2" charset="0"/>
                <a:ea typeface="Inter Medium" panose="02000503000000020004" pitchFamily="2" charset="0"/>
                <a:cs typeface="Helvetica Neue" panose="02000503000000020004" pitchFamily="2" charset="0"/>
              </a:rPr>
              <a:t>The European and American Witch Hunts</a:t>
            </a:r>
            <a:endParaRPr kumimoji="0" lang="en-AU" sz="3000" u="none" strike="noStrike" kern="1200" cap="none" spc="0" normalizeH="0" baseline="0" noProof="0" dirty="0">
              <a:ln>
                <a:noFill/>
              </a:ln>
              <a:solidFill>
                <a:prstClr val="black"/>
              </a:solidFill>
              <a:effectLst/>
              <a:uLnTx/>
              <a:uFillTx/>
              <a:latin typeface="Inter Medium" panose="02000503000000020004" pitchFamily="2" charset="0"/>
              <a:ea typeface="Inter Medium" panose="02000503000000020004" pitchFamily="2" charset="0"/>
            </a:endParaRPr>
          </a:p>
        </p:txBody>
      </p:sp>
    </p:spTree>
    <p:extLst>
      <p:ext uri="{BB962C8B-B14F-4D97-AF65-F5344CB8AC3E}">
        <p14:creationId xmlns:p14="http://schemas.microsoft.com/office/powerpoint/2010/main" val="106307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7F8948F0-A8C6-FD4C-8BA3-3EDE065A2727}"/>
              </a:ext>
            </a:extLst>
          </p:cNvPr>
          <p:cNvPicPr>
            <a:picLocks noChangeAspect="1"/>
          </p:cNvPicPr>
          <p:nvPr/>
        </p:nvPicPr>
        <p:blipFill>
          <a:blip r:embed="rId4"/>
          <a:stretch>
            <a:fillRect/>
          </a:stretch>
        </p:blipFill>
        <p:spPr>
          <a:xfrm>
            <a:off x="1756708" y="640281"/>
            <a:ext cx="8698934" cy="4924836"/>
          </a:xfrm>
          <a:prstGeom prst="rect">
            <a:avLst/>
          </a:prstGeom>
        </p:spPr>
      </p:pic>
      <p:pic>
        <p:nvPicPr>
          <p:cNvPr id="3" name="Picture 2" descr="A blue x and a white circle&#10;&#10;Description automatically generated with medium confidence">
            <a:extLst>
              <a:ext uri="{FF2B5EF4-FFF2-40B4-BE49-F238E27FC236}">
                <a16:creationId xmlns:a16="http://schemas.microsoft.com/office/drawing/2014/main" id="{92D51BEC-6721-264E-8D02-5970485990BD}"/>
              </a:ext>
            </a:extLst>
          </p:cNvPr>
          <p:cNvPicPr>
            <a:picLocks noChangeAspect="1"/>
          </p:cNvPicPr>
          <p:nvPr/>
        </p:nvPicPr>
        <p:blipFill>
          <a:blip r:embed="rId5"/>
          <a:stretch>
            <a:fillRect/>
          </a:stretch>
        </p:blipFill>
        <p:spPr>
          <a:xfrm>
            <a:off x="392793" y="6110513"/>
            <a:ext cx="1702012" cy="431800"/>
          </a:xfrm>
          <a:prstGeom prst="rect">
            <a:avLst/>
          </a:prstGeom>
        </p:spPr>
      </p:pic>
      <p:sp>
        <p:nvSpPr>
          <p:cNvPr id="4" name="TextBox 3">
            <a:extLst>
              <a:ext uri="{FF2B5EF4-FFF2-40B4-BE49-F238E27FC236}">
                <a16:creationId xmlns:a16="http://schemas.microsoft.com/office/drawing/2014/main" id="{A2776969-A803-A446-AA24-A4D0C4EEA357}"/>
              </a:ext>
            </a:extLst>
          </p:cNvPr>
          <p:cNvSpPr txBox="1"/>
          <p:nvPr/>
        </p:nvSpPr>
        <p:spPr>
          <a:xfrm>
            <a:off x="5856789" y="6110513"/>
            <a:ext cx="5942417" cy="369332"/>
          </a:xfrm>
          <a:prstGeom prst="rect">
            <a:avLst/>
          </a:prstGeom>
          <a:noFill/>
        </p:spPr>
        <p:txBody>
          <a:bodyPr wrap="square">
            <a:spAutoFit/>
          </a:bodyPr>
          <a:lstStyle/>
          <a:p>
            <a:pPr algn="r"/>
            <a:r>
              <a:rPr lang="en-AU" sz="1800" b="1" dirty="0">
                <a:solidFill>
                  <a:srgbClr val="6680FF"/>
                </a:solidFill>
                <a:effectLst/>
                <a:latin typeface="Quasimoda Bold" pitchFamily="2" charset="77"/>
                <a:ea typeface="Inter Medium" panose="02000503000000020004" pitchFamily="2" charset="0"/>
                <a:cs typeface="Calibri" panose="020F0502020204030204" pitchFamily="34" charset="0"/>
              </a:rPr>
              <a:t>WITCH HUNTS IN EUROPE AND SALEM</a:t>
            </a:r>
            <a:endParaRPr lang="en-AU" b="1" dirty="0">
              <a:solidFill>
                <a:srgbClr val="6680FF"/>
              </a:solidFill>
              <a:latin typeface="Quasimoda Bold" pitchFamily="2" charset="77"/>
              <a:ea typeface="Inter Medium" panose="02000503000000020004" pitchFamily="2" charset="0"/>
            </a:endParaRPr>
          </a:p>
        </p:txBody>
      </p:sp>
    </p:spTree>
    <p:extLst>
      <p:ext uri="{BB962C8B-B14F-4D97-AF65-F5344CB8AC3E}">
        <p14:creationId xmlns:p14="http://schemas.microsoft.com/office/powerpoint/2010/main" val="116057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62891"/>
          </a:schemeClr>
        </a:solidFill>
        <a:effectLst/>
      </p:bgPr>
    </p:bg>
    <p:spTree>
      <p:nvGrpSpPr>
        <p:cNvPr id="1" name="">
          <a:extLst>
            <a:ext uri="{FF2B5EF4-FFF2-40B4-BE49-F238E27FC236}">
              <a16:creationId xmlns:a16="http://schemas.microsoft.com/office/drawing/2014/main" id="{9F0FCC6D-46B7-CA3C-6702-19D75A55C2E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0FB803F-B376-22DE-710F-147422FF045C}"/>
              </a:ext>
            </a:extLst>
          </p:cNvPr>
          <p:cNvSpPr>
            <a:spLocks noGrp="1"/>
          </p:cNvSpPr>
          <p:nvPr>
            <p:ph type="subTitle" idx="1"/>
          </p:nvPr>
        </p:nvSpPr>
        <p:spPr>
          <a:xfrm>
            <a:off x="1172680" y="1047148"/>
            <a:ext cx="9846639" cy="4988346"/>
          </a:xfrm>
        </p:spPr>
        <p:txBody>
          <a:bodyPr>
            <a:noAutofit/>
          </a:bodyPr>
          <a:lstStyle/>
          <a:p>
            <a:pPr marL="400050" lvl="1" indent="-400050" algn="l">
              <a:lnSpc>
                <a:spcPct val="110000"/>
              </a:lnSpc>
              <a:spcBef>
                <a:spcPts val="1000"/>
              </a:spcBef>
              <a:spcAft>
                <a:spcPts val="1200"/>
              </a:spcAft>
              <a:buFont typeface="+mj-lt"/>
              <a:buAutoNum type="arabicPeriod"/>
            </a:pPr>
            <a:r>
              <a:rPr lang="en-AU" dirty="0">
                <a:effectLst/>
                <a:latin typeface="Inter" panose="02000503000000020004" pitchFamily="2" charset="0"/>
                <a:ea typeface="Inter" panose="02000503000000020004" pitchFamily="2" charset="0"/>
              </a:rPr>
              <a:t>How does the video segment contrast Walpurgisnacht today with the witch panics that swept across Europe in the 1600s?</a:t>
            </a:r>
          </a:p>
          <a:p>
            <a:pPr marL="400050" lvl="1" indent="-400050" algn="l">
              <a:lnSpc>
                <a:spcPct val="110000"/>
              </a:lnSpc>
              <a:spcBef>
                <a:spcPts val="1000"/>
              </a:spcBef>
              <a:spcAft>
                <a:spcPts val="1200"/>
              </a:spcAft>
              <a:buFont typeface="+mj-lt"/>
              <a:buAutoNum type="arabicPeriod"/>
            </a:pPr>
            <a:r>
              <a:rPr lang="en-AU" dirty="0">
                <a:effectLst/>
                <a:latin typeface="Inter" panose="02000503000000020004" pitchFamily="2" charset="0"/>
                <a:ea typeface="Inter" panose="02000503000000020004" pitchFamily="2" charset="0"/>
              </a:rPr>
              <a:t>Explain what happened to Rebecca </a:t>
            </a:r>
            <a:r>
              <a:rPr lang="en-AU" dirty="0" err="1">
                <a:effectLst/>
                <a:latin typeface="Inter" panose="02000503000000020004" pitchFamily="2" charset="0"/>
                <a:ea typeface="Inter" panose="02000503000000020004" pitchFamily="2" charset="0"/>
              </a:rPr>
              <a:t>Lemp</a:t>
            </a:r>
            <a:r>
              <a:rPr lang="en-AU" dirty="0">
                <a:effectLst/>
                <a:latin typeface="Inter" panose="02000503000000020004" pitchFamily="2" charset="0"/>
                <a:ea typeface="Inter" panose="02000503000000020004" pitchFamily="2" charset="0"/>
              </a:rPr>
              <a:t>. Why do you think she might have been accused?</a:t>
            </a:r>
          </a:p>
          <a:p>
            <a:pPr marL="400050" lvl="1" indent="-400050" algn="l">
              <a:lnSpc>
                <a:spcPct val="110000"/>
              </a:lnSpc>
              <a:spcBef>
                <a:spcPts val="1000"/>
              </a:spcBef>
              <a:spcAft>
                <a:spcPts val="1200"/>
              </a:spcAft>
              <a:buFont typeface="+mj-lt"/>
              <a:buAutoNum type="arabicPeriod"/>
            </a:pPr>
            <a:r>
              <a:rPr lang="en-AU" dirty="0">
                <a:effectLst/>
                <a:latin typeface="Inter" panose="02000503000000020004" pitchFamily="2" charset="0"/>
                <a:ea typeface="Inter" panose="02000503000000020004" pitchFamily="2" charset="0"/>
              </a:rPr>
              <a:t>Write another paragraph of Rebecca </a:t>
            </a:r>
            <a:r>
              <a:rPr lang="en-AU" dirty="0" err="1">
                <a:effectLst/>
                <a:latin typeface="Inter" panose="02000503000000020004" pitchFamily="2" charset="0"/>
                <a:ea typeface="Inter" panose="02000503000000020004" pitchFamily="2" charset="0"/>
              </a:rPr>
              <a:t>Lemp’s</a:t>
            </a:r>
            <a:r>
              <a:rPr lang="en-AU" dirty="0">
                <a:effectLst/>
                <a:latin typeface="Inter" panose="02000503000000020004" pitchFamily="2" charset="0"/>
                <a:ea typeface="Inter" panose="02000503000000020004" pitchFamily="2" charset="0"/>
              </a:rPr>
              <a:t> letter.</a:t>
            </a:r>
          </a:p>
          <a:p>
            <a:pPr marL="400050" lvl="1" indent="-400050" algn="l">
              <a:lnSpc>
                <a:spcPct val="110000"/>
              </a:lnSpc>
              <a:spcBef>
                <a:spcPts val="1000"/>
              </a:spcBef>
              <a:spcAft>
                <a:spcPts val="1200"/>
              </a:spcAft>
              <a:buFont typeface="+mj-lt"/>
              <a:buAutoNum type="arabicPeriod"/>
            </a:pPr>
            <a:r>
              <a:rPr lang="en-AU" dirty="0">
                <a:effectLst/>
                <a:latin typeface="Inter" panose="02000503000000020004" pitchFamily="2" charset="0"/>
                <a:ea typeface="Inter" panose="02000503000000020004" pitchFamily="2" charset="0"/>
              </a:rPr>
              <a:t>Write down as many things as you can remember from the video segment about what happened in Salem in February 1692.</a:t>
            </a:r>
          </a:p>
          <a:p>
            <a:pPr marL="400050" lvl="1" indent="-400050" algn="l">
              <a:lnSpc>
                <a:spcPct val="110000"/>
              </a:lnSpc>
              <a:spcBef>
                <a:spcPts val="1000"/>
              </a:spcBef>
              <a:buFont typeface="+mj-lt"/>
              <a:buAutoNum type="arabicPeriod"/>
            </a:pPr>
            <a:r>
              <a:rPr lang="en-AU" dirty="0">
                <a:effectLst/>
                <a:latin typeface="Inter" panose="02000503000000020004" pitchFamily="2" charset="0"/>
                <a:ea typeface="Inter" panose="02000503000000020004" pitchFamily="2" charset="0"/>
              </a:rPr>
              <a:t>Outline the possible contribution of each of these to the Salem Witch Hunts: </a:t>
            </a:r>
          </a:p>
          <a:p>
            <a:pPr lvl="3" indent="-457200" algn="l">
              <a:lnSpc>
                <a:spcPct val="100000"/>
              </a:lnSpc>
              <a:buFont typeface="+mj-lt"/>
              <a:buAutoNum type="alphaLcPeriod"/>
            </a:pPr>
            <a:r>
              <a:rPr lang="en-AU" dirty="0">
                <a:effectLst/>
                <a:latin typeface="Inter" panose="02000503000000020004" pitchFamily="2" charset="0"/>
                <a:ea typeface="Inter" panose="02000503000000020004" pitchFamily="2" charset="0"/>
              </a:rPr>
              <a:t>Misogyny</a:t>
            </a:r>
          </a:p>
          <a:p>
            <a:pPr lvl="3" indent="-457200" algn="l">
              <a:lnSpc>
                <a:spcPct val="100000"/>
              </a:lnSpc>
              <a:buFont typeface="+mj-lt"/>
              <a:buAutoNum type="alphaLcPeriod"/>
            </a:pPr>
            <a:r>
              <a:rPr lang="en-AU" dirty="0">
                <a:effectLst/>
                <a:latin typeface="Inter" panose="02000503000000020004" pitchFamily="2" charset="0"/>
                <a:ea typeface="Inter" panose="02000503000000020004" pitchFamily="2" charset="0"/>
              </a:rPr>
              <a:t>Economic Tensions</a:t>
            </a:r>
          </a:p>
          <a:p>
            <a:pPr lvl="3" indent="-457200" algn="l">
              <a:lnSpc>
                <a:spcPct val="100000"/>
              </a:lnSpc>
              <a:buFont typeface="+mj-lt"/>
              <a:buAutoNum type="alphaLcPeriod"/>
            </a:pPr>
            <a:r>
              <a:rPr lang="en-AU" dirty="0">
                <a:effectLst/>
                <a:latin typeface="Inter" panose="02000503000000020004" pitchFamily="2" charset="0"/>
                <a:ea typeface="Inter" panose="02000503000000020004" pitchFamily="2" charset="0"/>
              </a:rPr>
              <a:t>Factional &amp; Personal </a:t>
            </a:r>
            <a:r>
              <a:rPr lang="en-AU" dirty="0">
                <a:latin typeface="Inter" panose="02000503000000020004" pitchFamily="2" charset="0"/>
                <a:ea typeface="Inter" panose="02000503000000020004" pitchFamily="2" charset="0"/>
              </a:rPr>
              <a:t>V</a:t>
            </a:r>
            <a:r>
              <a:rPr lang="en-AU" dirty="0">
                <a:effectLst/>
                <a:latin typeface="Inter" panose="02000503000000020004" pitchFamily="2" charset="0"/>
                <a:ea typeface="Inter" panose="02000503000000020004" pitchFamily="2" charset="0"/>
              </a:rPr>
              <a:t>endettas </a:t>
            </a:r>
          </a:p>
        </p:txBody>
      </p:sp>
      <p:sp>
        <p:nvSpPr>
          <p:cNvPr id="9" name="TextBox 8">
            <a:extLst>
              <a:ext uri="{FF2B5EF4-FFF2-40B4-BE49-F238E27FC236}">
                <a16:creationId xmlns:a16="http://schemas.microsoft.com/office/drawing/2014/main" id="{A3F78589-893A-9C4F-BAFA-4694F3DF4497}"/>
              </a:ext>
            </a:extLst>
          </p:cNvPr>
          <p:cNvSpPr txBox="1"/>
          <p:nvPr/>
        </p:nvSpPr>
        <p:spPr>
          <a:xfrm>
            <a:off x="3046879" y="237368"/>
            <a:ext cx="6098240" cy="683713"/>
          </a:xfrm>
          <a:prstGeom prst="rect">
            <a:avLst/>
          </a:prstGeom>
          <a:noFill/>
        </p:spPr>
        <p:txBody>
          <a:bodyPr wrap="square">
            <a:spAutoFit/>
          </a:bodyPr>
          <a:lstStyle/>
          <a:p>
            <a:pPr marL="0" marR="0" lvl="1" indent="0" algn="ctr" defTabSz="914400" rtl="0" eaLnBrk="1" fontAlgn="auto" latinLnBrk="0" hangingPunct="1">
              <a:lnSpc>
                <a:spcPct val="114000"/>
              </a:lnSpc>
              <a:spcBef>
                <a:spcPts val="1000"/>
              </a:spcBef>
              <a:spcAft>
                <a:spcPts val="0"/>
              </a:spcAft>
              <a:buClrTx/>
              <a:buSzTx/>
              <a:buFontTx/>
              <a:buNone/>
              <a:tabLst/>
              <a:defRPr/>
            </a:pPr>
            <a:r>
              <a:rPr kumimoji="0" lang="en-AU" sz="3600" b="1" i="0" u="none" strike="noStrike" kern="1200" cap="none" spc="0" normalizeH="0" baseline="0" noProof="0" dirty="0">
                <a:ln>
                  <a:noFill/>
                </a:ln>
                <a:solidFill>
                  <a:prstClr val="black"/>
                </a:solidFill>
                <a:effectLst/>
                <a:uLnTx/>
                <a:uFillTx/>
                <a:latin typeface="Quasimoda Bold" pitchFamily="2" charset="77"/>
                <a:ea typeface="+mn-ea"/>
                <a:cs typeface="+mn-cs"/>
              </a:rPr>
              <a:t>ANALYSIS QUESTIONS:</a:t>
            </a:r>
          </a:p>
        </p:txBody>
      </p:sp>
      <p:pic>
        <p:nvPicPr>
          <p:cNvPr id="5" name="Picture 4" descr="A blue x on a black background&#10;&#10;Description automatically generated">
            <a:extLst>
              <a:ext uri="{FF2B5EF4-FFF2-40B4-BE49-F238E27FC236}">
                <a16:creationId xmlns:a16="http://schemas.microsoft.com/office/drawing/2014/main" id="{12562E98-4D28-A141-AA60-3CC825666EEB}"/>
              </a:ext>
            </a:extLst>
          </p:cNvPr>
          <p:cNvPicPr>
            <a:picLocks noChangeAspect="1"/>
          </p:cNvPicPr>
          <p:nvPr/>
        </p:nvPicPr>
        <p:blipFill>
          <a:blip r:embed="rId3">
            <a:alphaModFix amt="42000"/>
          </a:blip>
          <a:stretch>
            <a:fillRect/>
          </a:stretch>
        </p:blipFill>
        <p:spPr>
          <a:xfrm>
            <a:off x="400050" y="6112934"/>
            <a:ext cx="1702012" cy="431800"/>
          </a:xfrm>
          <a:prstGeom prst="rect">
            <a:avLst/>
          </a:prstGeom>
        </p:spPr>
      </p:pic>
    </p:spTree>
    <p:extLst>
      <p:ext uri="{BB962C8B-B14F-4D97-AF65-F5344CB8AC3E}">
        <p14:creationId xmlns:p14="http://schemas.microsoft.com/office/powerpoint/2010/main" val="68413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7D2FF">
            <a:alpha val="62891"/>
          </a:srgbClr>
        </a:solidFill>
        <a:effectLst/>
      </p:bgPr>
    </p:bg>
    <p:spTree>
      <p:nvGrpSpPr>
        <p:cNvPr id="1" name="">
          <a:extLst>
            <a:ext uri="{FF2B5EF4-FFF2-40B4-BE49-F238E27FC236}">
              <a16:creationId xmlns:a16="http://schemas.microsoft.com/office/drawing/2014/main" id="{9F0FCC6D-46B7-CA3C-6702-19D75A55C2E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0FB803F-B376-22DE-710F-147422FF045C}"/>
              </a:ext>
            </a:extLst>
          </p:cNvPr>
          <p:cNvSpPr>
            <a:spLocks noGrp="1"/>
          </p:cNvSpPr>
          <p:nvPr>
            <p:ph type="subTitle" idx="1"/>
          </p:nvPr>
        </p:nvSpPr>
        <p:spPr>
          <a:xfrm>
            <a:off x="2376113" y="1155947"/>
            <a:ext cx="7415059" cy="3750582"/>
          </a:xfrm>
        </p:spPr>
        <p:txBody>
          <a:bodyPr>
            <a:noAutofit/>
          </a:bodyPr>
          <a:lstStyle/>
          <a:p>
            <a:pPr algn="l">
              <a:lnSpc>
                <a:spcPct val="130000"/>
              </a:lnSpc>
            </a:pPr>
            <a:r>
              <a:rPr lang="en-AU" sz="2800" baseline="30000"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t>29</a:t>
            </a:r>
            <a:r>
              <a:rPr lang="en-AU" sz="2800"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t> Don’t plot harm against your neighbour,</a:t>
            </a:r>
            <a:br>
              <a:rPr lang="en-AU" sz="2800"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br>
            <a:r>
              <a:rPr lang="en-AU" sz="2800"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t>       for those who live nearby trust you.</a:t>
            </a:r>
            <a:br>
              <a:rPr lang="en-AU" sz="2800"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br>
            <a:r>
              <a:rPr lang="en-AU" sz="2800" baseline="30000"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t>30</a:t>
            </a:r>
            <a:r>
              <a:rPr lang="en-AU" sz="2800"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t> Don’t pick a fight without reason,</a:t>
            </a:r>
            <a:br>
              <a:rPr lang="en-AU" sz="2800"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br>
            <a:r>
              <a:rPr lang="en-AU" sz="2800"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t>       when no one has done you harm.</a:t>
            </a:r>
          </a:p>
          <a:p>
            <a:pPr algn="l">
              <a:lnSpc>
                <a:spcPct val="130000"/>
              </a:lnSpc>
            </a:pPr>
            <a:r>
              <a:rPr lang="en-AU" sz="2800" baseline="30000"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t>31</a:t>
            </a:r>
            <a:r>
              <a:rPr lang="en-AU" sz="2800"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t> Don’t envy violent people</a:t>
            </a:r>
            <a:br>
              <a:rPr lang="en-AU" sz="2800"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br>
            <a:r>
              <a:rPr lang="en-AU" sz="2800"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t>       or copy their ways.</a:t>
            </a:r>
          </a:p>
        </p:txBody>
      </p:sp>
      <p:cxnSp>
        <p:nvCxnSpPr>
          <p:cNvPr id="4" name="Straight Connector 3">
            <a:extLst>
              <a:ext uri="{FF2B5EF4-FFF2-40B4-BE49-F238E27FC236}">
                <a16:creationId xmlns:a16="http://schemas.microsoft.com/office/drawing/2014/main" id="{6FF78639-E33B-2415-36F4-1B5557E1BE42}"/>
              </a:ext>
            </a:extLst>
          </p:cNvPr>
          <p:cNvCxnSpPr/>
          <p:nvPr/>
        </p:nvCxnSpPr>
        <p:spPr>
          <a:xfrm>
            <a:off x="392793" y="5863771"/>
            <a:ext cx="11406414" cy="0"/>
          </a:xfrm>
          <a:prstGeom prst="line">
            <a:avLst/>
          </a:prstGeom>
          <a:ln w="15875">
            <a:solidFill>
              <a:srgbClr val="484FFF"/>
            </a:solidFill>
          </a:ln>
        </p:spPr>
        <p:style>
          <a:lnRef idx="1">
            <a:schemeClr val="accent1"/>
          </a:lnRef>
          <a:fillRef idx="0">
            <a:schemeClr val="accent1"/>
          </a:fillRef>
          <a:effectRef idx="0">
            <a:schemeClr val="accent1"/>
          </a:effectRef>
          <a:fontRef idx="minor">
            <a:schemeClr val="tx1"/>
          </a:fontRef>
        </p:style>
      </p:cxnSp>
      <p:pic>
        <p:nvPicPr>
          <p:cNvPr id="5" name="Picture 4" descr="A blue x and a white circle&#10;&#10;Description automatically generated with medium confidence">
            <a:extLst>
              <a:ext uri="{FF2B5EF4-FFF2-40B4-BE49-F238E27FC236}">
                <a16:creationId xmlns:a16="http://schemas.microsoft.com/office/drawing/2014/main" id="{CEA1434E-A47F-3390-F71B-7CF1141CC47F}"/>
              </a:ext>
            </a:extLst>
          </p:cNvPr>
          <p:cNvPicPr>
            <a:picLocks noChangeAspect="1"/>
          </p:cNvPicPr>
          <p:nvPr/>
        </p:nvPicPr>
        <p:blipFill>
          <a:blip r:embed="rId3"/>
          <a:stretch>
            <a:fillRect/>
          </a:stretch>
        </p:blipFill>
        <p:spPr>
          <a:xfrm>
            <a:off x="392793" y="6110513"/>
            <a:ext cx="1702012" cy="431800"/>
          </a:xfrm>
          <a:prstGeom prst="rect">
            <a:avLst/>
          </a:prstGeom>
        </p:spPr>
      </p:pic>
      <p:sp>
        <p:nvSpPr>
          <p:cNvPr id="7" name="Subtitle 2">
            <a:extLst>
              <a:ext uri="{FF2B5EF4-FFF2-40B4-BE49-F238E27FC236}">
                <a16:creationId xmlns:a16="http://schemas.microsoft.com/office/drawing/2014/main" id="{843CD8F0-31F4-8298-8548-834806D18F6F}"/>
              </a:ext>
            </a:extLst>
          </p:cNvPr>
          <p:cNvSpPr txBox="1">
            <a:spLocks/>
          </p:cNvSpPr>
          <p:nvPr/>
        </p:nvSpPr>
        <p:spPr>
          <a:xfrm>
            <a:off x="1511643" y="6118841"/>
            <a:ext cx="9144000" cy="4894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u="none" strike="noStrike" kern="1200" cap="none" spc="0" normalizeH="0" baseline="0" noProof="0" dirty="0">
                <a:ln>
                  <a:noFill/>
                </a:ln>
                <a:solidFill>
                  <a:srgbClr val="484FFF"/>
                </a:solidFill>
                <a:effectLst/>
                <a:uLnTx/>
                <a:uFillTx/>
                <a:latin typeface="Quasimoda Bold" pitchFamily="2" charset="77"/>
                <a:ea typeface="Inter Medium" panose="02000503000000020004" pitchFamily="2" charset="0"/>
              </a:rPr>
              <a:t>PROVERBS 3 (NLT)</a:t>
            </a:r>
          </a:p>
        </p:txBody>
      </p:sp>
    </p:spTree>
    <p:extLst>
      <p:ext uri="{BB962C8B-B14F-4D97-AF65-F5344CB8AC3E}">
        <p14:creationId xmlns:p14="http://schemas.microsoft.com/office/powerpoint/2010/main" val="320803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7D2FF">
            <a:alpha val="62891"/>
          </a:srgbClr>
        </a:solidFill>
        <a:effectLst/>
      </p:bgPr>
    </p:bg>
    <p:spTree>
      <p:nvGrpSpPr>
        <p:cNvPr id="1" name="">
          <a:extLst>
            <a:ext uri="{FF2B5EF4-FFF2-40B4-BE49-F238E27FC236}">
              <a16:creationId xmlns:a16="http://schemas.microsoft.com/office/drawing/2014/main" id="{9F0FCC6D-46B7-CA3C-6702-19D75A55C2E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0FB803F-B376-22DE-710F-147422FF045C}"/>
              </a:ext>
            </a:extLst>
          </p:cNvPr>
          <p:cNvSpPr>
            <a:spLocks noGrp="1"/>
          </p:cNvSpPr>
          <p:nvPr>
            <p:ph type="subTitle" idx="1"/>
          </p:nvPr>
        </p:nvSpPr>
        <p:spPr>
          <a:xfrm>
            <a:off x="1511643" y="315687"/>
            <a:ext cx="9561518" cy="4981137"/>
          </a:xfrm>
        </p:spPr>
        <p:txBody>
          <a:bodyPr>
            <a:noAutofit/>
          </a:bodyPr>
          <a:lstStyle/>
          <a:p>
            <a:pPr algn="l">
              <a:lnSpc>
                <a:spcPct val="130000"/>
              </a:lnSpc>
            </a:pPr>
            <a:r>
              <a:rPr lang="en-AU" baseline="30000"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t>28</a:t>
            </a:r>
            <a:r>
              <a:rPr lang="en-AU"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t> One of the teachers of religious law was standing there listening to the debate. He realized that Jesus had answered well, so he asked, “Of all the commandments, which is the most important?”</a:t>
            </a:r>
          </a:p>
          <a:p>
            <a:pPr algn="l">
              <a:lnSpc>
                <a:spcPct val="130000"/>
              </a:lnSpc>
            </a:pPr>
            <a:r>
              <a:rPr lang="en-AU" baseline="30000"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t>29</a:t>
            </a:r>
            <a:r>
              <a:rPr lang="en-AU"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t> Jesus replied, “The most important commandment is this: ‘Listen, O Israel! The Lord our God is the one and only Lord. </a:t>
            </a:r>
            <a:r>
              <a:rPr lang="en-AU" baseline="30000"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t>30</a:t>
            </a:r>
            <a:r>
              <a:rPr lang="en-AU"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t> And you must love the Lord your God with all your heart, all your soul, all your mind, and all your strength.’ </a:t>
            </a:r>
            <a:r>
              <a:rPr lang="en-AU" baseline="30000"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t>31</a:t>
            </a:r>
            <a:r>
              <a:rPr lang="en-AU" dirty="0">
                <a:solidFill>
                  <a:srgbClr val="484FFF"/>
                </a:solidFill>
                <a:effectLst/>
                <a:latin typeface="Inter Light" panose="02000503000000020004" pitchFamily="2" charset="0"/>
                <a:ea typeface="Inter Light" panose="02000503000000020004" pitchFamily="2" charset="0"/>
                <a:cs typeface="Calibri" panose="020F0502020204030204" pitchFamily="34" charset="0"/>
              </a:rPr>
              <a:t> The second is equally important: ‘Love your neighbour as yourself.’ No other commandment is greater than these.”</a:t>
            </a:r>
          </a:p>
        </p:txBody>
      </p:sp>
      <p:cxnSp>
        <p:nvCxnSpPr>
          <p:cNvPr id="4" name="Straight Connector 3">
            <a:extLst>
              <a:ext uri="{FF2B5EF4-FFF2-40B4-BE49-F238E27FC236}">
                <a16:creationId xmlns:a16="http://schemas.microsoft.com/office/drawing/2014/main" id="{6FF78639-E33B-2415-36F4-1B5557E1BE42}"/>
              </a:ext>
            </a:extLst>
          </p:cNvPr>
          <p:cNvCxnSpPr/>
          <p:nvPr/>
        </p:nvCxnSpPr>
        <p:spPr>
          <a:xfrm>
            <a:off x="392793" y="5863771"/>
            <a:ext cx="11406414" cy="0"/>
          </a:xfrm>
          <a:prstGeom prst="line">
            <a:avLst/>
          </a:prstGeom>
          <a:ln w="15875">
            <a:solidFill>
              <a:srgbClr val="484FFF"/>
            </a:solidFill>
          </a:ln>
        </p:spPr>
        <p:style>
          <a:lnRef idx="1">
            <a:schemeClr val="accent1"/>
          </a:lnRef>
          <a:fillRef idx="0">
            <a:schemeClr val="accent1"/>
          </a:fillRef>
          <a:effectRef idx="0">
            <a:schemeClr val="accent1"/>
          </a:effectRef>
          <a:fontRef idx="minor">
            <a:schemeClr val="tx1"/>
          </a:fontRef>
        </p:style>
      </p:cxnSp>
      <p:pic>
        <p:nvPicPr>
          <p:cNvPr id="5" name="Picture 4" descr="A blue x and a white circle&#10;&#10;Description automatically generated with medium confidence">
            <a:extLst>
              <a:ext uri="{FF2B5EF4-FFF2-40B4-BE49-F238E27FC236}">
                <a16:creationId xmlns:a16="http://schemas.microsoft.com/office/drawing/2014/main" id="{CEA1434E-A47F-3390-F71B-7CF1141CC47F}"/>
              </a:ext>
            </a:extLst>
          </p:cNvPr>
          <p:cNvPicPr>
            <a:picLocks noChangeAspect="1"/>
          </p:cNvPicPr>
          <p:nvPr/>
        </p:nvPicPr>
        <p:blipFill>
          <a:blip r:embed="rId3"/>
          <a:stretch>
            <a:fillRect/>
          </a:stretch>
        </p:blipFill>
        <p:spPr>
          <a:xfrm>
            <a:off x="392793" y="6110513"/>
            <a:ext cx="1702012" cy="431800"/>
          </a:xfrm>
          <a:prstGeom prst="rect">
            <a:avLst/>
          </a:prstGeom>
        </p:spPr>
      </p:pic>
      <p:sp>
        <p:nvSpPr>
          <p:cNvPr id="7" name="Subtitle 2">
            <a:extLst>
              <a:ext uri="{FF2B5EF4-FFF2-40B4-BE49-F238E27FC236}">
                <a16:creationId xmlns:a16="http://schemas.microsoft.com/office/drawing/2014/main" id="{843CD8F0-31F4-8298-8548-834806D18F6F}"/>
              </a:ext>
            </a:extLst>
          </p:cNvPr>
          <p:cNvSpPr txBox="1">
            <a:spLocks/>
          </p:cNvSpPr>
          <p:nvPr/>
        </p:nvSpPr>
        <p:spPr>
          <a:xfrm>
            <a:off x="1511643" y="6118841"/>
            <a:ext cx="9144000" cy="4894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u="none" strike="noStrike" kern="1200" cap="none" spc="0" normalizeH="0" baseline="0" noProof="0" dirty="0">
                <a:ln>
                  <a:noFill/>
                </a:ln>
                <a:solidFill>
                  <a:srgbClr val="484FFF"/>
                </a:solidFill>
                <a:effectLst/>
                <a:uLnTx/>
                <a:uFillTx/>
                <a:latin typeface="Quasimoda Bold" pitchFamily="2" charset="77"/>
                <a:ea typeface="Inter Medium" panose="02000503000000020004" pitchFamily="2" charset="0"/>
              </a:rPr>
              <a:t>MARK 12 (NLT)</a:t>
            </a:r>
          </a:p>
        </p:txBody>
      </p:sp>
    </p:spTree>
    <p:extLst>
      <p:ext uri="{BB962C8B-B14F-4D97-AF65-F5344CB8AC3E}">
        <p14:creationId xmlns:p14="http://schemas.microsoft.com/office/powerpoint/2010/main" val="2489699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A2FA4"/>
        </a:solidFill>
        <a:effectLst/>
      </p:bgPr>
    </p:bg>
    <p:spTree>
      <p:nvGrpSpPr>
        <p:cNvPr id="1" name=""/>
        <p:cNvGrpSpPr/>
        <p:nvPr/>
      </p:nvGrpSpPr>
      <p:grpSpPr>
        <a:xfrm>
          <a:off x="0" y="0"/>
          <a:ext cx="0" cy="0"/>
          <a:chOff x="0" y="0"/>
          <a:chExt cx="0" cy="0"/>
        </a:xfrm>
      </p:grpSpPr>
      <p:pic>
        <p:nvPicPr>
          <p:cNvPr id="5" name="Picture 4" descr="A blue x and a white circle&#10;&#10;Description automatically generated with medium confidence">
            <a:extLst>
              <a:ext uri="{FF2B5EF4-FFF2-40B4-BE49-F238E27FC236}">
                <a16:creationId xmlns:a16="http://schemas.microsoft.com/office/drawing/2014/main" id="{AAAF5234-7B80-790E-BBC4-204F41E1A86D}"/>
              </a:ext>
            </a:extLst>
          </p:cNvPr>
          <p:cNvPicPr>
            <a:picLocks noChangeAspect="1"/>
          </p:cNvPicPr>
          <p:nvPr/>
        </p:nvPicPr>
        <p:blipFill>
          <a:blip r:embed="rId3"/>
          <a:stretch>
            <a:fillRect/>
          </a:stretch>
        </p:blipFill>
        <p:spPr>
          <a:xfrm>
            <a:off x="2554303" y="2530472"/>
            <a:ext cx="7083394" cy="1797055"/>
          </a:xfrm>
          <a:prstGeom prst="rect">
            <a:avLst/>
          </a:prstGeom>
        </p:spPr>
      </p:pic>
    </p:spTree>
    <p:extLst>
      <p:ext uri="{BB962C8B-B14F-4D97-AF65-F5344CB8AC3E}">
        <p14:creationId xmlns:p14="http://schemas.microsoft.com/office/powerpoint/2010/main" val="119417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7D2FF"/>
        </a:solidFill>
        <a:effectLst/>
      </p:bgPr>
    </p:bg>
    <p:spTree>
      <p:nvGrpSpPr>
        <p:cNvPr id="1" name=""/>
        <p:cNvGrpSpPr/>
        <p:nvPr/>
      </p:nvGrpSpPr>
      <p:grpSpPr>
        <a:xfrm>
          <a:off x="0" y="0"/>
          <a:ext cx="0" cy="0"/>
          <a:chOff x="0" y="0"/>
          <a:chExt cx="0" cy="0"/>
        </a:xfrm>
      </p:grpSpPr>
      <p:pic>
        <p:nvPicPr>
          <p:cNvPr id="5" name="Picture 4" descr="A blue x and a white circle&#10;&#10;Description automatically generated with medium confidence">
            <a:extLst>
              <a:ext uri="{FF2B5EF4-FFF2-40B4-BE49-F238E27FC236}">
                <a16:creationId xmlns:a16="http://schemas.microsoft.com/office/drawing/2014/main" id="{7EA392CE-48CB-0E0E-6F22-216E64803898}"/>
              </a:ext>
            </a:extLst>
          </p:cNvPr>
          <p:cNvPicPr>
            <a:picLocks noChangeAspect="1"/>
          </p:cNvPicPr>
          <p:nvPr/>
        </p:nvPicPr>
        <p:blipFill>
          <a:blip r:embed="rId3"/>
          <a:stretch>
            <a:fillRect/>
          </a:stretch>
        </p:blipFill>
        <p:spPr>
          <a:xfrm>
            <a:off x="392793" y="6110513"/>
            <a:ext cx="1702012" cy="431800"/>
          </a:xfrm>
          <a:prstGeom prst="rect">
            <a:avLst/>
          </a:prstGeom>
        </p:spPr>
      </p:pic>
      <p:sp>
        <p:nvSpPr>
          <p:cNvPr id="4" name="TextBox 3">
            <a:extLst>
              <a:ext uri="{FF2B5EF4-FFF2-40B4-BE49-F238E27FC236}">
                <a16:creationId xmlns:a16="http://schemas.microsoft.com/office/drawing/2014/main" id="{95A1150C-0B3B-FC4E-B915-1B840246EDAC}"/>
              </a:ext>
            </a:extLst>
          </p:cNvPr>
          <p:cNvSpPr txBox="1"/>
          <p:nvPr/>
        </p:nvSpPr>
        <p:spPr>
          <a:xfrm>
            <a:off x="929899" y="774915"/>
            <a:ext cx="10689512"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Inter Light" panose="02000503000000020004" pitchFamily="2" charset="0"/>
                <a:ea typeface="Inter Light" panose="02000503000000020004" pitchFamily="2" charset="0"/>
                <a:cs typeface="+mn-cs"/>
              </a:rPr>
              <a:t>Scripture quotations marked (CEV) are from the Contemporary English Version Copyright © 1991, 1992, 1995 by American Bible Society. Used by Permission.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Inter Light" panose="02000503000000020004" pitchFamily="2" charset="0"/>
              <a:ea typeface="Inter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Inter Light" panose="02000503000000020004" pitchFamily="2" charset="0"/>
                <a:ea typeface="Inter Light" panose="02000503000000020004" pitchFamily="2" charset="0"/>
                <a:cs typeface="+mn-cs"/>
              </a:rPr>
              <a:t>Scripture quotations marked (ESV) are from the ESV® Bible (The Holy Bible, English Standard Version®), © 2001 by Crossway, a publishing ministry of Good News Publishers. Used by permission.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Inter Light" panose="02000503000000020004" pitchFamily="2" charset="0"/>
              <a:ea typeface="Inter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Inter Light" panose="02000503000000020004" pitchFamily="2" charset="0"/>
                <a:ea typeface="Inter Light" panose="02000503000000020004" pitchFamily="2" charset="0"/>
                <a:cs typeface="+mn-cs"/>
              </a:rPr>
              <a:t>Scripture quotations marked (MSG) are taken from The Message, copyright © 1993, 2002, 2018 by Eugene H. Peterson. Used by permission of NavPress. All rights reserved. Represented by Tyndale House Publishers.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Inter Light" panose="02000503000000020004" pitchFamily="2" charset="0"/>
              <a:ea typeface="Inter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Inter Light" panose="02000503000000020004" pitchFamily="2" charset="0"/>
                <a:ea typeface="Inter Light" panose="02000503000000020004" pitchFamily="2" charset="0"/>
                <a:cs typeface="+mn-cs"/>
              </a:rPr>
              <a:t>Scripture quotations marked (NIV) are taken from the Holy Bible, New International Version®, NIV®. Copyright © 1973, 1978, 1984, 2011 by </a:t>
            </a:r>
            <a:r>
              <a:rPr kumimoji="0" lang="en-AU" sz="1400" b="0" i="0" u="none" strike="noStrike" kern="1200" cap="none" spc="0" normalizeH="0" baseline="0" noProof="0" dirty="0" err="1">
                <a:ln>
                  <a:noFill/>
                </a:ln>
                <a:solidFill>
                  <a:prstClr val="black"/>
                </a:solidFill>
                <a:effectLst/>
                <a:uLnTx/>
                <a:uFillTx/>
                <a:latin typeface="Inter Light" panose="02000503000000020004" pitchFamily="2" charset="0"/>
                <a:ea typeface="Inter Light" panose="02000503000000020004" pitchFamily="2" charset="0"/>
                <a:cs typeface="+mn-cs"/>
              </a:rPr>
              <a:t>Biblica</a:t>
            </a:r>
            <a:r>
              <a:rPr kumimoji="0" lang="en-AU" sz="1400" b="0" i="0" u="none" strike="noStrike" kern="1200" cap="none" spc="0" normalizeH="0" baseline="0" noProof="0" dirty="0">
                <a:ln>
                  <a:noFill/>
                </a:ln>
                <a:solidFill>
                  <a:prstClr val="black"/>
                </a:solidFill>
                <a:effectLst/>
                <a:uLnTx/>
                <a:uFillTx/>
                <a:latin typeface="Inter Light" panose="02000503000000020004" pitchFamily="2" charset="0"/>
                <a:ea typeface="Inter Light" panose="02000503000000020004" pitchFamily="2" charset="0"/>
                <a:cs typeface="+mn-cs"/>
              </a:rPr>
              <a:t>, Inc.™ Used by permission of Zondervan. All rights reserved worldwide.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Inter Light" panose="02000503000000020004" pitchFamily="2" charset="0"/>
              <a:ea typeface="Inter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Inter Light" panose="02000503000000020004" pitchFamily="2" charset="0"/>
                <a:ea typeface="Inter Light" panose="02000503000000020004" pitchFamily="2" charset="0"/>
                <a:cs typeface="+mn-cs"/>
              </a:rPr>
              <a:t>Scripture quotations marked (NIVUK) are taken from the Holy Bible, New International Version® Anglicized, NIV® Copyright © 1979, 1984, 2011 by </a:t>
            </a:r>
            <a:r>
              <a:rPr kumimoji="0" lang="en-AU" sz="1400" b="0" i="0" u="none" strike="noStrike" kern="1200" cap="none" spc="0" normalizeH="0" baseline="0" noProof="0" dirty="0" err="1">
                <a:ln>
                  <a:noFill/>
                </a:ln>
                <a:solidFill>
                  <a:prstClr val="black"/>
                </a:solidFill>
                <a:effectLst/>
                <a:uLnTx/>
                <a:uFillTx/>
                <a:latin typeface="Inter Light" panose="02000503000000020004" pitchFamily="2" charset="0"/>
                <a:ea typeface="Inter Light" panose="02000503000000020004" pitchFamily="2" charset="0"/>
                <a:cs typeface="+mn-cs"/>
              </a:rPr>
              <a:t>Biblica</a:t>
            </a:r>
            <a:r>
              <a:rPr kumimoji="0" lang="en-AU" sz="1400" b="0" i="0" u="none" strike="noStrike" kern="1200" cap="none" spc="0" normalizeH="0" baseline="0" noProof="0" dirty="0">
                <a:ln>
                  <a:noFill/>
                </a:ln>
                <a:solidFill>
                  <a:prstClr val="black"/>
                </a:solidFill>
                <a:effectLst/>
                <a:uLnTx/>
                <a:uFillTx/>
                <a:latin typeface="Inter Light" panose="02000503000000020004" pitchFamily="2" charset="0"/>
                <a:ea typeface="Inter Light" panose="02000503000000020004" pitchFamily="2" charset="0"/>
                <a:cs typeface="+mn-cs"/>
              </a:rPr>
              <a:t>, Inc.® Used by permission of Zondervan. All rights reserved worldwide.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Inter Light" panose="02000503000000020004" pitchFamily="2" charset="0"/>
              <a:ea typeface="Inter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Inter Light" panose="02000503000000020004" pitchFamily="2" charset="0"/>
                <a:ea typeface="Inter Light" panose="02000503000000020004" pitchFamily="2" charset="0"/>
                <a:cs typeface="+mn-cs"/>
              </a:rPr>
              <a:t>Scripture quotations marked (NLT) are taken from the Holy Bible, New Living Translation, copyright ©1996, 2004, 2015 by Tyndale House Foundation. Used by permission of Tyndale House Publishers, Carol Stream, Illinois 60188. All rights reserved.</a:t>
            </a:r>
          </a:p>
        </p:txBody>
      </p:sp>
    </p:spTree>
    <p:extLst>
      <p:ext uri="{BB962C8B-B14F-4D97-AF65-F5344CB8AC3E}">
        <p14:creationId xmlns:p14="http://schemas.microsoft.com/office/powerpoint/2010/main" val="2212525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F7B0579B2644CAE17FD5A05CB1A9B" ma:contentTypeVersion="19" ma:contentTypeDescription="Create a new document." ma:contentTypeScope="" ma:versionID="2eff07a9f0f66ab1e5020ef942537fc2">
  <xsd:schema xmlns:xsd="http://www.w3.org/2001/XMLSchema" xmlns:xs="http://www.w3.org/2001/XMLSchema" xmlns:p="http://schemas.microsoft.com/office/2006/metadata/properties" xmlns:ns2="77645853-307d-4b05-be0b-9da5414d87ee" xmlns:ns3="5661967f-e2ac-499a-9bcc-291dead05cda" targetNamespace="http://schemas.microsoft.com/office/2006/metadata/properties" ma:root="true" ma:fieldsID="1e1cbcf46d03f0dba3317b3dd9bc48a4" ns2:_="" ns3:_="">
    <xsd:import namespace="77645853-307d-4b05-be0b-9da5414d87ee"/>
    <xsd:import namespace="5661967f-e2ac-499a-9bcc-291dead05c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645853-307d-4b05-be0b-9da5414d87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6eca896-5807-49d8-bde8-c00d98f9c9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61967f-e2ac-499a-9bcc-291dead05c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ebaaede-9149-49a6-aad8-ed27811c0432}" ma:internalName="TaxCatchAll" ma:showField="CatchAllData" ma:web="5661967f-e2ac-499a-9bcc-291dead05c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7645853-307d-4b05-be0b-9da5414d87ee">
      <Terms xmlns="http://schemas.microsoft.com/office/infopath/2007/PartnerControls"/>
    </lcf76f155ced4ddcb4097134ff3c332f>
    <TaxCatchAll xmlns="5661967f-e2ac-499a-9bcc-291dead05cd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B945FC-F080-4BA9-8FCD-7646992FD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645853-307d-4b05-be0b-9da5414d87ee"/>
    <ds:schemaRef ds:uri="5661967f-e2ac-499a-9bcc-291dead05c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B83C4B-2887-4F18-9CD9-753EB1068D87}">
  <ds:schemaRefs>
    <ds:schemaRef ds:uri="http://purl.org/dc/elements/1.1/"/>
    <ds:schemaRef ds:uri="http://schemas.microsoft.com/office/2006/documentManagement/types"/>
    <ds:schemaRef ds:uri="http://schemas.openxmlformats.org/package/2006/metadata/core-properties"/>
    <ds:schemaRef ds:uri="77645853-307d-4b05-be0b-9da5414d87ee"/>
    <ds:schemaRef ds:uri="http://purl.org/dc/terms/"/>
    <ds:schemaRef ds:uri="5661967f-e2ac-499a-9bcc-291dead05cda"/>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5851A8F-54FF-4098-91E0-9D8A4E9914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9175</TotalTime>
  <Words>552</Words>
  <Application>Microsoft Macintosh PowerPoint</Application>
  <PresentationFormat>Widescreen</PresentationFormat>
  <Paragraphs>39</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Aptos</vt:lpstr>
      <vt:lpstr>Inter</vt:lpstr>
      <vt:lpstr>Quasimoda Bold</vt:lpstr>
      <vt:lpstr>Inter Light</vt:lpstr>
      <vt:lpstr>Aptos Display</vt:lpstr>
      <vt:lpstr>Calibri</vt:lpstr>
      <vt:lpstr>Arial</vt:lpstr>
      <vt:lpstr>Inter Medium</vt:lpstr>
      <vt:lpstr>Office Theme</vt:lpstr>
      <vt:lpstr>THE SALEM WITCH TRIALS</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Nate Armsberry</dc:creator>
  <cp:keywords/>
  <dc:description/>
  <cp:lastModifiedBy>Nate Armsberry</cp:lastModifiedBy>
  <cp:revision>22</cp:revision>
  <dcterms:created xsi:type="dcterms:W3CDTF">2024-10-01T23:56:46Z</dcterms:created>
  <dcterms:modified xsi:type="dcterms:W3CDTF">2025-02-24T05:49:44Z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0x0101005ADF7B0579B2644CAE17FD5A05CB1A9B</vt:lpwstr>
  </property>
  <property fmtid="{D5CDD505-2E9C-101B-9397-08002B2CF9AE}" pid="3" name="MediaServiceImageTags">
    <vt:lpwstr/>
  </property>
</Properties>
</file>