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0"/>
  </p:notesMasterIdLst>
  <p:sldIdLst>
    <p:sldId id="316" r:id="rId5"/>
    <p:sldId id="349" r:id="rId6"/>
    <p:sldId id="350" r:id="rId7"/>
    <p:sldId id="351" r:id="rId8"/>
    <p:sldId id="352" r:id="rId9"/>
    <p:sldId id="353" r:id="rId10"/>
    <p:sldId id="359" r:id="rId11"/>
    <p:sldId id="360" r:id="rId12"/>
    <p:sldId id="281" r:id="rId13"/>
    <p:sldId id="361" r:id="rId14"/>
    <p:sldId id="261" r:id="rId15"/>
    <p:sldId id="329" r:id="rId16"/>
    <p:sldId id="363" r:id="rId17"/>
    <p:sldId id="365" r:id="rId18"/>
    <p:sldId id="364" r:id="rId19"/>
    <p:sldId id="270" r:id="rId20"/>
    <p:sldId id="332" r:id="rId21"/>
    <p:sldId id="366" r:id="rId22"/>
    <p:sldId id="259" r:id="rId23"/>
    <p:sldId id="369" r:id="rId24"/>
    <p:sldId id="368" r:id="rId25"/>
    <p:sldId id="370" r:id="rId26"/>
    <p:sldId id="263" r:id="rId27"/>
    <p:sldId id="298" r:id="rId28"/>
    <p:sldId id="358" r:id="rId29"/>
  </p:sldIdLst>
  <p:sldSz cx="12192000" cy="6858000"/>
  <p:notesSz cx="6858000" cy="9144000"/>
  <p:embeddedFontLst>
    <p:embeddedFont>
      <p:font typeface="Aptos" panose="020B0004020202020204" pitchFamily="34" charset="0"/>
      <p:regular r:id="rId31"/>
      <p:bold r:id="rId32"/>
      <p:italic r:id="rId33"/>
      <p:boldItalic r:id="rId34"/>
    </p:embeddedFont>
    <p:embeddedFont>
      <p:font typeface="Aptos Display" panose="020B0004020202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Inter" panose="02000503000000020004" pitchFamily="2" charset="0"/>
      <p:regular r:id="rId43"/>
      <p:bold r:id="rId44"/>
      <p:italic r:id="rId45"/>
      <p:boldItalic r:id="rId46"/>
    </p:embeddedFont>
    <p:embeddedFont>
      <p:font typeface="Inter Light" panose="02000503000000020004" pitchFamily="2" charset="0"/>
      <p:regular r:id="rId47"/>
      <p:italic r:id="rId48"/>
    </p:embeddedFont>
    <p:embeddedFont>
      <p:font typeface="Inter Medium" panose="02000503000000020004" pitchFamily="2" charset="0"/>
      <p:regular r:id="rId49"/>
      <p:italic r:id="rId50"/>
    </p:embeddedFont>
    <p:embeddedFont>
      <p:font typeface="Quasimoda Bold" pitchFamily="2" charset="77"/>
      <p:bold r:id="rId51"/>
    </p:embeddedFont>
    <p:embeddedFont>
      <p:font typeface="Quasimoda Medium" pitchFamily="2" charset="77"/>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BFF"/>
    <a:srgbClr val="3439BF"/>
    <a:srgbClr val="C7D2FF"/>
    <a:srgbClr val="6680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52B49-7EFF-E54F-9399-AC269B2C1912}" v="346" dt="2025-02-25T23:59:29.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p:restoredTop sz="94650"/>
  </p:normalViewPr>
  <p:slideViewPr>
    <p:cSldViewPr snapToGrid="0">
      <p:cViewPr>
        <p:scale>
          <a:sx n="93" d="100"/>
          <a:sy n="93" d="100"/>
        </p:scale>
        <p:origin x="184"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28E52B49-7EFF-E54F-9399-AC269B2C1912}"/>
    <pc:docChg chg="undo custSel addSld delSld modSld sldOrd">
      <pc:chgData name="Nate Armsberry" userId="f8fef281-f395-4cac-91a1-46dac0566877" providerId="ADAL" clId="{28E52B49-7EFF-E54F-9399-AC269B2C1912}" dt="2025-02-26T00:17:47.438" v="1160" actId="20577"/>
      <pc:docMkLst>
        <pc:docMk/>
      </pc:docMkLst>
      <pc:sldChg chg="addSp delSp modSp mod ord">
        <pc:chgData name="Nate Armsberry" userId="f8fef281-f395-4cac-91a1-46dac0566877" providerId="ADAL" clId="{28E52B49-7EFF-E54F-9399-AC269B2C1912}" dt="2025-02-25T23:39:30.724" v="983" actId="20578"/>
        <pc:sldMkLst>
          <pc:docMk/>
          <pc:sldMk cId="344580850" sldId="259"/>
        </pc:sldMkLst>
        <pc:spChg chg="mod">
          <ac:chgData name="Nate Armsberry" userId="f8fef281-f395-4cac-91a1-46dac0566877" providerId="ADAL" clId="{28E52B49-7EFF-E54F-9399-AC269B2C1912}" dt="2025-02-25T23:09:06.907" v="811" actId="404"/>
          <ac:spMkLst>
            <pc:docMk/>
            <pc:sldMk cId="344580850" sldId="259"/>
            <ac:spMk id="7" creationId="{ECB3519C-695A-7649-B1C5-D7CE0DDBEC9C}"/>
          </ac:spMkLst>
        </pc:spChg>
        <pc:spChg chg="mod">
          <ac:chgData name="Nate Armsberry" userId="f8fef281-f395-4cac-91a1-46dac0566877" providerId="ADAL" clId="{28E52B49-7EFF-E54F-9399-AC269B2C1912}" dt="2025-02-25T23:26:21.190" v="889" actId="1038"/>
          <ac:spMkLst>
            <pc:docMk/>
            <pc:sldMk cId="344580850" sldId="259"/>
            <ac:spMk id="8" creationId="{09470801-E1F1-A04A-9203-F41B2C314B42}"/>
          </ac:spMkLst>
        </pc:spChg>
        <pc:picChg chg="add del">
          <ac:chgData name="Nate Armsberry" userId="f8fef281-f395-4cac-91a1-46dac0566877" providerId="ADAL" clId="{28E52B49-7EFF-E54F-9399-AC269B2C1912}" dt="2025-02-25T23:23:41.531" v="837" actId="478"/>
          <ac:picMkLst>
            <pc:docMk/>
            <pc:sldMk cId="344580850" sldId="259"/>
            <ac:picMk id="2" creationId="{91FFBA94-230D-714A-8114-E931EF683EC8}"/>
          </ac:picMkLst>
        </pc:picChg>
        <pc:picChg chg="add del mod">
          <ac:chgData name="Nate Armsberry" userId="f8fef281-f395-4cac-91a1-46dac0566877" providerId="ADAL" clId="{28E52B49-7EFF-E54F-9399-AC269B2C1912}" dt="2025-02-25T23:27:35.507" v="926" actId="1036"/>
          <ac:picMkLst>
            <pc:docMk/>
            <pc:sldMk cId="344580850" sldId="259"/>
            <ac:picMk id="1026" creationId="{41C09A32-8C03-2540-A9A5-975CBA17B3B2}"/>
          </ac:picMkLst>
        </pc:picChg>
        <pc:cxnChg chg="mod">
          <ac:chgData name="Nate Armsberry" userId="f8fef281-f395-4cac-91a1-46dac0566877" providerId="ADAL" clId="{28E52B49-7EFF-E54F-9399-AC269B2C1912}" dt="2025-02-25T23:26:58.549" v="913" actId="14100"/>
          <ac:cxnSpMkLst>
            <pc:docMk/>
            <pc:sldMk cId="344580850" sldId="259"/>
            <ac:cxnSpMk id="4" creationId="{3566C0DA-C283-D19B-4738-47CF0ACC7D96}"/>
          </ac:cxnSpMkLst>
        </pc:cxnChg>
      </pc:sldChg>
      <pc:sldChg chg="addSp delSp modSp mod ord setBg">
        <pc:chgData name="Nate Armsberry" userId="f8fef281-f395-4cac-91a1-46dac0566877" providerId="ADAL" clId="{28E52B49-7EFF-E54F-9399-AC269B2C1912}" dt="2025-02-25T22:36:29.272" v="156" actId="478"/>
        <pc:sldMkLst>
          <pc:docMk/>
          <pc:sldMk cId="56837992" sldId="261"/>
        </pc:sldMkLst>
        <pc:spChg chg="add del mod">
          <ac:chgData name="Nate Armsberry" userId="f8fef281-f395-4cac-91a1-46dac0566877" providerId="ADAL" clId="{28E52B49-7EFF-E54F-9399-AC269B2C1912}" dt="2025-02-25T22:35:51.229" v="151" actId="478"/>
          <ac:spMkLst>
            <pc:docMk/>
            <pc:sldMk cId="56837992" sldId="261"/>
            <ac:spMk id="9" creationId="{F731D390-8037-4147-B907-5C0998A9AC56}"/>
          </ac:spMkLst>
        </pc:spChg>
        <pc:picChg chg="add del mod">
          <ac:chgData name="Nate Armsberry" userId="f8fef281-f395-4cac-91a1-46dac0566877" providerId="ADAL" clId="{28E52B49-7EFF-E54F-9399-AC269B2C1912}" dt="2025-02-25T22:35:01.553" v="139" actId="478"/>
          <ac:picMkLst>
            <pc:docMk/>
            <pc:sldMk cId="56837992" sldId="261"/>
            <ac:picMk id="3" creationId="{9B6A9098-FE17-5A46-B676-84FF86852B48}"/>
          </ac:picMkLst>
        </pc:picChg>
        <pc:picChg chg="del">
          <ac:chgData name="Nate Armsberry" userId="f8fef281-f395-4cac-91a1-46dac0566877" providerId="ADAL" clId="{28E52B49-7EFF-E54F-9399-AC269B2C1912}" dt="2025-02-25T22:35:30.511" v="149" actId="478"/>
          <ac:picMkLst>
            <pc:docMk/>
            <pc:sldMk cId="56837992" sldId="261"/>
            <ac:picMk id="5" creationId="{7EA392CE-48CB-0E0E-6F22-216E64803898}"/>
          </ac:picMkLst>
        </pc:picChg>
        <pc:picChg chg="del">
          <ac:chgData name="Nate Armsberry" userId="f8fef281-f395-4cac-91a1-46dac0566877" providerId="ADAL" clId="{28E52B49-7EFF-E54F-9399-AC269B2C1912}" dt="2025-02-25T22:35:22.644" v="147" actId="478"/>
          <ac:picMkLst>
            <pc:docMk/>
            <pc:sldMk cId="56837992" sldId="261"/>
            <ac:picMk id="6" creationId="{4A25FD94-119A-61C5-5144-2C92AA852E38}"/>
          </ac:picMkLst>
        </pc:picChg>
        <pc:picChg chg="add mod">
          <ac:chgData name="Nate Armsberry" userId="f8fef281-f395-4cac-91a1-46dac0566877" providerId="ADAL" clId="{28E52B49-7EFF-E54F-9399-AC269B2C1912}" dt="2025-02-25T22:35:19.651" v="146" actId="167"/>
          <ac:picMkLst>
            <pc:docMk/>
            <pc:sldMk cId="56837992" sldId="261"/>
            <ac:picMk id="7" creationId="{F60C99B1-A0E9-414B-96F1-EDFB646C4E67}"/>
          </ac:picMkLst>
        </pc:picChg>
        <pc:picChg chg="del">
          <ac:chgData name="Nate Armsberry" userId="f8fef281-f395-4cac-91a1-46dac0566877" providerId="ADAL" clId="{28E52B49-7EFF-E54F-9399-AC269B2C1912}" dt="2025-02-25T22:32:22.008" v="136" actId="478"/>
          <ac:picMkLst>
            <pc:docMk/>
            <pc:sldMk cId="56837992" sldId="261"/>
            <ac:picMk id="8" creationId="{32BC31E3-8A65-1A4E-A582-E7B2455536DD}"/>
          </ac:picMkLst>
        </pc:picChg>
        <pc:picChg chg="add del mod">
          <ac:chgData name="Nate Armsberry" userId="f8fef281-f395-4cac-91a1-46dac0566877" providerId="ADAL" clId="{28E52B49-7EFF-E54F-9399-AC269B2C1912}" dt="2025-02-25T22:36:29.272" v="156" actId="478"/>
          <ac:picMkLst>
            <pc:docMk/>
            <pc:sldMk cId="56837992" sldId="261"/>
            <ac:picMk id="11" creationId="{50E91F7C-6AE5-9B4A-9B40-1879068DC6B4}"/>
          </ac:picMkLst>
        </pc:picChg>
        <pc:picChg chg="add mod">
          <ac:chgData name="Nate Armsberry" userId="f8fef281-f395-4cac-91a1-46dac0566877" providerId="ADAL" clId="{28E52B49-7EFF-E54F-9399-AC269B2C1912}" dt="2025-02-25T22:36:27.513" v="155" actId="1076"/>
          <ac:picMkLst>
            <pc:docMk/>
            <pc:sldMk cId="56837992" sldId="261"/>
            <ac:picMk id="12" creationId="{FC267EFC-1505-0548-B426-4A71454211EF}"/>
          </ac:picMkLst>
        </pc:picChg>
        <pc:picChg chg="del">
          <ac:chgData name="Nate Armsberry" userId="f8fef281-f395-4cac-91a1-46dac0566877" providerId="ADAL" clId="{28E52B49-7EFF-E54F-9399-AC269B2C1912}" dt="2025-02-25T22:32:23.458" v="137" actId="478"/>
          <ac:picMkLst>
            <pc:docMk/>
            <pc:sldMk cId="56837992" sldId="261"/>
            <ac:picMk id="18" creationId="{82420B50-025C-3A49-B2DE-A6B0D947AA03}"/>
          </ac:picMkLst>
        </pc:picChg>
        <pc:cxnChg chg="del">
          <ac:chgData name="Nate Armsberry" userId="f8fef281-f395-4cac-91a1-46dac0566877" providerId="ADAL" clId="{28E52B49-7EFF-E54F-9399-AC269B2C1912}" dt="2025-02-25T22:35:27.793" v="148" actId="478"/>
          <ac:cxnSpMkLst>
            <pc:docMk/>
            <pc:sldMk cId="56837992" sldId="261"/>
            <ac:cxnSpMk id="4" creationId="{3566C0DA-C283-D19B-4738-47CF0ACC7D96}"/>
          </ac:cxnSpMkLst>
        </pc:cxnChg>
      </pc:sldChg>
      <pc:sldChg chg="addSp delSp modSp mod ord">
        <pc:chgData name="Nate Armsberry" userId="f8fef281-f395-4cac-91a1-46dac0566877" providerId="ADAL" clId="{28E52B49-7EFF-E54F-9399-AC269B2C1912}" dt="2025-02-26T00:00:03.938" v="1153" actId="2711"/>
        <pc:sldMkLst>
          <pc:docMk/>
          <pc:sldMk cId="3538741190" sldId="263"/>
        </pc:sldMkLst>
        <pc:graphicFrameChg chg="add mod modGraphic">
          <ac:chgData name="Nate Armsberry" userId="f8fef281-f395-4cac-91a1-46dac0566877" providerId="ADAL" clId="{28E52B49-7EFF-E54F-9399-AC269B2C1912}" dt="2025-02-26T00:00:03.938" v="1153" actId="2711"/>
          <ac:graphicFrameMkLst>
            <pc:docMk/>
            <pc:sldMk cId="3538741190" sldId="263"/>
            <ac:graphicFrameMk id="2" creationId="{FD66472D-FB2A-FE41-BF4E-C3EF48EDCE95}"/>
          </ac:graphicFrameMkLst>
        </pc:graphicFrameChg>
        <pc:picChg chg="del">
          <ac:chgData name="Nate Armsberry" userId="f8fef281-f395-4cac-91a1-46dac0566877" providerId="ADAL" clId="{28E52B49-7EFF-E54F-9399-AC269B2C1912}" dt="2025-02-25T23:59:31.218" v="1104" actId="478"/>
          <ac:picMkLst>
            <pc:docMk/>
            <pc:sldMk cId="3538741190" sldId="263"/>
            <ac:picMk id="3" creationId="{ECD561A1-739F-9E48-94F3-F0E1AFB04221}"/>
          </ac:picMkLst>
        </pc:picChg>
      </pc:sldChg>
      <pc:sldChg chg="addSp delSp modSp mod ord setBg modNotesTx">
        <pc:chgData name="Nate Armsberry" userId="f8fef281-f395-4cac-91a1-46dac0566877" providerId="ADAL" clId="{28E52B49-7EFF-E54F-9399-AC269B2C1912}" dt="2025-02-25T22:47:41.618" v="683" actId="6549"/>
        <pc:sldMkLst>
          <pc:docMk/>
          <pc:sldMk cId="3079141527" sldId="270"/>
        </pc:sldMkLst>
        <pc:spChg chg="del">
          <ac:chgData name="Nate Armsberry" userId="f8fef281-f395-4cac-91a1-46dac0566877" providerId="ADAL" clId="{28E52B49-7EFF-E54F-9399-AC269B2C1912}" dt="2025-02-25T22:43:55.275" v="279" actId="478"/>
          <ac:spMkLst>
            <pc:docMk/>
            <pc:sldMk cId="3079141527" sldId="270"/>
            <ac:spMk id="5" creationId="{F60BB059-D3CB-0E43-BA34-9A726A1E61F4}"/>
          </ac:spMkLst>
        </pc:spChg>
        <pc:spChg chg="del">
          <ac:chgData name="Nate Armsberry" userId="f8fef281-f395-4cac-91a1-46dac0566877" providerId="ADAL" clId="{28E52B49-7EFF-E54F-9399-AC269B2C1912}" dt="2025-02-25T22:43:57.824" v="280" actId="478"/>
          <ac:spMkLst>
            <pc:docMk/>
            <pc:sldMk cId="3079141527" sldId="270"/>
            <ac:spMk id="6" creationId="{61B952F4-8C1D-BC46-8559-9989E90CDB52}"/>
          </ac:spMkLst>
        </pc:spChg>
        <pc:picChg chg="add del mod">
          <ac:chgData name="Nate Armsberry" userId="f8fef281-f395-4cac-91a1-46dac0566877" providerId="ADAL" clId="{28E52B49-7EFF-E54F-9399-AC269B2C1912}" dt="2025-02-25T22:45:00.745" v="295" actId="478"/>
          <ac:picMkLst>
            <pc:docMk/>
            <pc:sldMk cId="3079141527" sldId="270"/>
            <ac:picMk id="3" creationId="{D6ED97C0-691C-A244-A8C5-004D502D2170}"/>
          </ac:picMkLst>
        </pc:picChg>
        <pc:picChg chg="add del mod">
          <ac:chgData name="Nate Armsberry" userId="f8fef281-f395-4cac-91a1-46dac0566877" providerId="ADAL" clId="{28E52B49-7EFF-E54F-9399-AC269B2C1912}" dt="2025-02-25T22:44:59.929" v="294" actId="478"/>
          <ac:picMkLst>
            <pc:docMk/>
            <pc:sldMk cId="3079141527" sldId="270"/>
            <ac:picMk id="7" creationId="{2FE1961B-0C4C-734F-B122-0984AF6AE9C8}"/>
          </ac:picMkLst>
        </pc:picChg>
        <pc:picChg chg="del">
          <ac:chgData name="Nate Armsberry" userId="f8fef281-f395-4cac-91a1-46dac0566877" providerId="ADAL" clId="{28E52B49-7EFF-E54F-9399-AC269B2C1912}" dt="2025-02-25T22:45:10.816" v="297" actId="478"/>
          <ac:picMkLst>
            <pc:docMk/>
            <pc:sldMk cId="3079141527" sldId="270"/>
            <ac:picMk id="8" creationId="{F40A7CDF-E0E5-5D43-808D-E7E2D10EA307}"/>
          </ac:picMkLst>
        </pc:picChg>
        <pc:picChg chg="add mod">
          <ac:chgData name="Nate Armsberry" userId="f8fef281-f395-4cac-91a1-46dac0566877" providerId="ADAL" clId="{28E52B49-7EFF-E54F-9399-AC269B2C1912}" dt="2025-02-25T22:44:05.044" v="281" actId="1076"/>
          <ac:picMkLst>
            <pc:docMk/>
            <pc:sldMk cId="3079141527" sldId="270"/>
            <ac:picMk id="10" creationId="{455402FB-0779-C541-A63F-22ED406A22A9}"/>
          </ac:picMkLst>
        </pc:picChg>
        <pc:picChg chg="add mod">
          <ac:chgData name="Nate Armsberry" userId="f8fef281-f395-4cac-91a1-46dac0566877" providerId="ADAL" clId="{28E52B49-7EFF-E54F-9399-AC269B2C1912}" dt="2025-02-25T22:45:15.031" v="298"/>
          <ac:picMkLst>
            <pc:docMk/>
            <pc:sldMk cId="3079141527" sldId="270"/>
            <ac:picMk id="12" creationId="{C6705EA9-7E82-7F46-8BDA-F7768A8CA4D2}"/>
          </ac:picMkLst>
        </pc:picChg>
        <pc:picChg chg="del mod">
          <ac:chgData name="Nate Armsberry" userId="f8fef281-f395-4cac-91a1-46dac0566877" providerId="ADAL" clId="{28E52B49-7EFF-E54F-9399-AC269B2C1912}" dt="2025-02-25T22:43:53.052" v="278" actId="478"/>
          <ac:picMkLst>
            <pc:docMk/>
            <pc:sldMk cId="3079141527" sldId="270"/>
            <ac:picMk id="1026" creationId="{35385326-6CCC-6147-A737-3D427066BED1}"/>
          </ac:picMkLst>
        </pc:picChg>
      </pc:sldChg>
      <pc:sldChg chg="del">
        <pc:chgData name="Nate Armsberry" userId="f8fef281-f395-4cac-91a1-46dac0566877" providerId="ADAL" clId="{28E52B49-7EFF-E54F-9399-AC269B2C1912}" dt="2025-02-26T00:09:02.767" v="1154" actId="2696"/>
        <pc:sldMkLst>
          <pc:docMk/>
          <pc:sldMk cId="1437139007" sldId="275"/>
        </pc:sldMkLst>
      </pc:sldChg>
      <pc:sldChg chg="del">
        <pc:chgData name="Nate Armsberry" userId="f8fef281-f395-4cac-91a1-46dac0566877" providerId="ADAL" clId="{28E52B49-7EFF-E54F-9399-AC269B2C1912}" dt="2025-02-26T00:09:02.767" v="1154" actId="2696"/>
        <pc:sldMkLst>
          <pc:docMk/>
          <pc:sldMk cId="352852625" sldId="279"/>
        </pc:sldMkLst>
      </pc:sldChg>
      <pc:sldChg chg="modSp mod ord">
        <pc:chgData name="Nate Armsberry" userId="f8fef281-f395-4cac-91a1-46dac0566877" providerId="ADAL" clId="{28E52B49-7EFF-E54F-9399-AC269B2C1912}" dt="2025-02-25T22:30:00.139" v="131" actId="207"/>
        <pc:sldMkLst>
          <pc:docMk/>
          <pc:sldMk cId="1527028114" sldId="281"/>
        </pc:sldMkLst>
        <pc:spChg chg="mod">
          <ac:chgData name="Nate Armsberry" userId="f8fef281-f395-4cac-91a1-46dac0566877" providerId="ADAL" clId="{28E52B49-7EFF-E54F-9399-AC269B2C1912}" dt="2025-02-25T22:30:00.139" v="131" actId="207"/>
          <ac:spMkLst>
            <pc:docMk/>
            <pc:sldMk cId="1527028114" sldId="281"/>
            <ac:spMk id="3" creationId="{70FB803F-B376-22DE-710F-147422FF045C}"/>
          </ac:spMkLst>
        </pc:spChg>
        <pc:spChg chg="mod">
          <ac:chgData name="Nate Armsberry" userId="f8fef281-f395-4cac-91a1-46dac0566877" providerId="ADAL" clId="{28E52B49-7EFF-E54F-9399-AC269B2C1912}" dt="2025-02-25T22:28:29.956" v="107" actId="20577"/>
          <ac:spMkLst>
            <pc:docMk/>
            <pc:sldMk cId="1527028114" sldId="281"/>
            <ac:spMk id="5" creationId="{20366CD3-EA7F-EE4C-81E5-42EFB7A25678}"/>
          </ac:spMkLst>
        </pc:spChg>
      </pc:sldChg>
      <pc:sldChg chg="del ord">
        <pc:chgData name="Nate Armsberry" userId="f8fef281-f395-4cac-91a1-46dac0566877" providerId="ADAL" clId="{28E52B49-7EFF-E54F-9399-AC269B2C1912}" dt="2025-02-26T00:09:02.767" v="1154" actId="2696"/>
        <pc:sldMkLst>
          <pc:docMk/>
          <pc:sldMk cId="2623468426" sldId="314"/>
        </pc:sldMkLst>
      </pc:sldChg>
      <pc:sldChg chg="modSp mod">
        <pc:chgData name="Nate Armsberry" userId="f8fef281-f395-4cac-91a1-46dac0566877" providerId="ADAL" clId="{28E52B49-7EFF-E54F-9399-AC269B2C1912}" dt="2025-02-25T22:15:32.227" v="61" actId="20577"/>
        <pc:sldMkLst>
          <pc:docMk/>
          <pc:sldMk cId="1063072475" sldId="316"/>
        </pc:sldMkLst>
        <pc:spChg chg="mod">
          <ac:chgData name="Nate Armsberry" userId="f8fef281-f395-4cac-91a1-46dac0566877" providerId="ADAL" clId="{28E52B49-7EFF-E54F-9399-AC269B2C1912}" dt="2025-02-25T22:15:11.163" v="32" actId="404"/>
          <ac:spMkLst>
            <pc:docMk/>
            <pc:sldMk cId="1063072475" sldId="316"/>
            <ac:spMk id="2" creationId="{37FB4868-8642-4832-6944-D2B7F5DCE22A}"/>
          </ac:spMkLst>
        </pc:spChg>
        <pc:spChg chg="mod">
          <ac:chgData name="Nate Armsberry" userId="f8fef281-f395-4cac-91a1-46dac0566877" providerId="ADAL" clId="{28E52B49-7EFF-E54F-9399-AC269B2C1912}" dt="2025-02-25T22:15:32.227" v="61" actId="20577"/>
          <ac:spMkLst>
            <pc:docMk/>
            <pc:sldMk cId="1063072475" sldId="316"/>
            <ac:spMk id="7" creationId="{67B9C675-171F-7746-9B11-81B5DE122A23}"/>
          </ac:spMkLst>
        </pc:spChg>
      </pc:sldChg>
      <pc:sldChg chg="addSp delSp modSp mod ord">
        <pc:chgData name="Nate Armsberry" userId="f8fef281-f395-4cac-91a1-46dac0566877" providerId="ADAL" clId="{28E52B49-7EFF-E54F-9399-AC269B2C1912}" dt="2025-02-25T22:41:42.034" v="266" actId="207"/>
        <pc:sldMkLst>
          <pc:docMk/>
          <pc:sldMk cId="684135696" sldId="329"/>
        </pc:sldMkLst>
        <pc:spChg chg="mod">
          <ac:chgData name="Nate Armsberry" userId="f8fef281-f395-4cac-91a1-46dac0566877" providerId="ADAL" clId="{28E52B49-7EFF-E54F-9399-AC269B2C1912}" dt="2025-02-25T22:40:56.063" v="236" actId="207"/>
          <ac:spMkLst>
            <pc:docMk/>
            <pc:sldMk cId="684135696" sldId="329"/>
            <ac:spMk id="3" creationId="{70FB803F-B376-22DE-710F-147422FF045C}"/>
          </ac:spMkLst>
        </pc:spChg>
        <pc:spChg chg="add mod">
          <ac:chgData name="Nate Armsberry" userId="f8fef281-f395-4cac-91a1-46dac0566877" providerId="ADAL" clId="{28E52B49-7EFF-E54F-9399-AC269B2C1912}" dt="2025-02-25T22:41:42.034" v="266" actId="207"/>
          <ac:spMkLst>
            <pc:docMk/>
            <pc:sldMk cId="684135696" sldId="329"/>
            <ac:spMk id="6" creationId="{2B2240D0-1AE9-234C-9857-C41F4B4AF160}"/>
          </ac:spMkLst>
        </pc:spChg>
        <pc:spChg chg="del mod">
          <ac:chgData name="Nate Armsberry" userId="f8fef281-f395-4cac-91a1-46dac0566877" providerId="ADAL" clId="{28E52B49-7EFF-E54F-9399-AC269B2C1912}" dt="2025-02-25T22:41:33.199" v="264" actId="478"/>
          <ac:spMkLst>
            <pc:docMk/>
            <pc:sldMk cId="684135696" sldId="329"/>
            <ac:spMk id="9" creationId="{A3F78589-893A-9C4F-BAFA-4694F3DF4497}"/>
          </ac:spMkLst>
        </pc:spChg>
      </pc:sldChg>
      <pc:sldChg chg="del">
        <pc:chgData name="Nate Armsberry" userId="f8fef281-f395-4cac-91a1-46dac0566877" providerId="ADAL" clId="{28E52B49-7EFF-E54F-9399-AC269B2C1912}" dt="2025-02-26T00:09:02.767" v="1154" actId="2696"/>
        <pc:sldMkLst>
          <pc:docMk/>
          <pc:sldMk cId="3208037075" sldId="330"/>
        </pc:sldMkLst>
      </pc:sldChg>
      <pc:sldChg chg="del">
        <pc:chgData name="Nate Armsberry" userId="f8fef281-f395-4cac-91a1-46dac0566877" providerId="ADAL" clId="{28E52B49-7EFF-E54F-9399-AC269B2C1912}" dt="2025-02-26T00:09:02.767" v="1154" actId="2696"/>
        <pc:sldMkLst>
          <pc:docMk/>
          <pc:sldMk cId="3175599261" sldId="331"/>
        </pc:sldMkLst>
      </pc:sldChg>
      <pc:sldChg chg="addSp delSp modSp mod ord">
        <pc:chgData name="Nate Armsberry" userId="f8fef281-f395-4cac-91a1-46dac0566877" providerId="ADAL" clId="{28E52B49-7EFF-E54F-9399-AC269B2C1912}" dt="2025-02-25T23:04:55.129" v="731" actId="14100"/>
        <pc:sldMkLst>
          <pc:docMk/>
          <pc:sldMk cId="1160570302" sldId="332"/>
        </pc:sldMkLst>
        <pc:spChg chg="mod">
          <ac:chgData name="Nate Armsberry" userId="f8fef281-f395-4cac-91a1-46dac0566877" providerId="ADAL" clId="{28E52B49-7EFF-E54F-9399-AC269B2C1912}" dt="2025-02-25T23:04:55.129" v="731" actId="14100"/>
          <ac:spMkLst>
            <pc:docMk/>
            <pc:sldMk cId="1160570302" sldId="332"/>
            <ac:spMk id="4" creationId="{A2776969-A803-A446-AA24-A4D0C4EEA357}"/>
          </ac:spMkLst>
        </pc:spChg>
        <pc:picChg chg="add mod">
          <ac:chgData name="Nate Armsberry" userId="f8fef281-f395-4cac-91a1-46dac0566877" providerId="ADAL" clId="{28E52B49-7EFF-E54F-9399-AC269B2C1912}" dt="2025-02-25T23:04:48.268" v="730"/>
          <ac:picMkLst>
            <pc:docMk/>
            <pc:sldMk cId="1160570302" sldId="332"/>
            <ac:picMk id="2" creationId="{7F1570B6-BF48-2F4C-85D9-566B2AA98FE1}"/>
          </ac:picMkLst>
        </pc:picChg>
        <pc:picChg chg="del">
          <ac:chgData name="Nate Armsberry" userId="f8fef281-f395-4cac-91a1-46dac0566877" providerId="ADAL" clId="{28E52B49-7EFF-E54F-9399-AC269B2C1912}" dt="2025-02-25T23:03:07.333" v="692" actId="478"/>
          <ac:picMkLst>
            <pc:docMk/>
            <pc:sldMk cId="1160570302" sldId="332"/>
            <ac:picMk id="14" creationId="{21AC413D-014D-0F4C-8343-6BB56016A1A7}"/>
          </ac:picMkLst>
        </pc:picChg>
      </pc:sldChg>
      <pc:sldChg chg="del">
        <pc:chgData name="Nate Armsberry" userId="f8fef281-f395-4cac-91a1-46dac0566877" providerId="ADAL" clId="{28E52B49-7EFF-E54F-9399-AC269B2C1912}" dt="2025-02-26T00:09:02.767" v="1154" actId="2696"/>
        <pc:sldMkLst>
          <pc:docMk/>
          <pc:sldMk cId="1102048258" sldId="347"/>
        </pc:sldMkLst>
      </pc:sldChg>
      <pc:sldChg chg="del">
        <pc:chgData name="Nate Armsberry" userId="f8fef281-f395-4cac-91a1-46dac0566877" providerId="ADAL" clId="{28E52B49-7EFF-E54F-9399-AC269B2C1912}" dt="2025-02-26T00:09:02.767" v="1154" actId="2696"/>
        <pc:sldMkLst>
          <pc:docMk/>
          <pc:sldMk cId="3066377405" sldId="348"/>
        </pc:sldMkLst>
      </pc:sldChg>
      <pc:sldChg chg="ord">
        <pc:chgData name="Nate Armsberry" userId="f8fef281-f395-4cac-91a1-46dac0566877" providerId="ADAL" clId="{28E52B49-7EFF-E54F-9399-AC269B2C1912}" dt="2025-02-25T22:22:09.780" v="63" actId="20578"/>
        <pc:sldMkLst>
          <pc:docMk/>
          <pc:sldMk cId="550802466" sldId="349"/>
        </pc:sldMkLst>
      </pc:sldChg>
      <pc:sldChg chg="ord">
        <pc:chgData name="Nate Armsberry" userId="f8fef281-f395-4cac-91a1-46dac0566877" providerId="ADAL" clId="{28E52B49-7EFF-E54F-9399-AC269B2C1912}" dt="2025-02-25T22:22:09.780" v="63" actId="20578"/>
        <pc:sldMkLst>
          <pc:docMk/>
          <pc:sldMk cId="1098321169" sldId="350"/>
        </pc:sldMkLst>
      </pc:sldChg>
      <pc:sldChg chg="ord">
        <pc:chgData name="Nate Armsberry" userId="f8fef281-f395-4cac-91a1-46dac0566877" providerId="ADAL" clId="{28E52B49-7EFF-E54F-9399-AC269B2C1912}" dt="2025-02-25T22:22:09.780" v="63" actId="20578"/>
        <pc:sldMkLst>
          <pc:docMk/>
          <pc:sldMk cId="2064388707" sldId="351"/>
        </pc:sldMkLst>
      </pc:sldChg>
      <pc:sldChg chg="ord">
        <pc:chgData name="Nate Armsberry" userId="f8fef281-f395-4cac-91a1-46dac0566877" providerId="ADAL" clId="{28E52B49-7EFF-E54F-9399-AC269B2C1912}" dt="2025-02-25T22:22:09.780" v="63" actId="20578"/>
        <pc:sldMkLst>
          <pc:docMk/>
          <pc:sldMk cId="1612349926" sldId="352"/>
        </pc:sldMkLst>
      </pc:sldChg>
      <pc:sldChg chg="modSp mod ord modNotesTx">
        <pc:chgData name="Nate Armsberry" userId="f8fef281-f395-4cac-91a1-46dac0566877" providerId="ADAL" clId="{28E52B49-7EFF-E54F-9399-AC269B2C1912}" dt="2025-02-25T22:22:54.090" v="69" actId="20577"/>
        <pc:sldMkLst>
          <pc:docMk/>
          <pc:sldMk cId="3358477346" sldId="353"/>
        </pc:sldMkLst>
        <pc:spChg chg="mod">
          <ac:chgData name="Nate Armsberry" userId="f8fef281-f395-4cac-91a1-46dac0566877" providerId="ADAL" clId="{28E52B49-7EFF-E54F-9399-AC269B2C1912}" dt="2025-02-25T22:22:42.916" v="66" actId="20577"/>
          <ac:spMkLst>
            <pc:docMk/>
            <pc:sldMk cId="3358477346" sldId="353"/>
            <ac:spMk id="10" creationId="{47A65DAF-5403-7BF1-DDC8-E5DC1860A8DD}"/>
          </ac:spMkLst>
        </pc:spChg>
      </pc:sldChg>
      <pc:sldChg chg="modSp add mod modNotesTx">
        <pc:chgData name="Nate Armsberry" userId="f8fef281-f395-4cac-91a1-46dac0566877" providerId="ADAL" clId="{28E52B49-7EFF-E54F-9399-AC269B2C1912}" dt="2025-02-25T22:23:11.580" v="73" actId="20577"/>
        <pc:sldMkLst>
          <pc:docMk/>
          <pc:sldMk cId="1667177997" sldId="359"/>
        </pc:sldMkLst>
        <pc:spChg chg="mod">
          <ac:chgData name="Nate Armsberry" userId="f8fef281-f395-4cac-91a1-46dac0566877" providerId="ADAL" clId="{28E52B49-7EFF-E54F-9399-AC269B2C1912}" dt="2025-02-25T22:23:11.580" v="73" actId="20577"/>
          <ac:spMkLst>
            <pc:docMk/>
            <pc:sldMk cId="1667177997" sldId="359"/>
            <ac:spMk id="10" creationId="{47A65DAF-5403-7BF1-DDC8-E5DC1860A8DD}"/>
          </ac:spMkLst>
        </pc:spChg>
      </pc:sldChg>
      <pc:sldChg chg="modSp add mod">
        <pc:chgData name="Nate Armsberry" userId="f8fef281-f395-4cac-91a1-46dac0566877" providerId="ADAL" clId="{28E52B49-7EFF-E54F-9399-AC269B2C1912}" dt="2025-02-25T22:24:00.833" v="95" actId="20577"/>
        <pc:sldMkLst>
          <pc:docMk/>
          <pc:sldMk cId="3289854731" sldId="360"/>
        </pc:sldMkLst>
        <pc:spChg chg="mod">
          <ac:chgData name="Nate Armsberry" userId="f8fef281-f395-4cac-91a1-46dac0566877" providerId="ADAL" clId="{28E52B49-7EFF-E54F-9399-AC269B2C1912}" dt="2025-02-25T22:24:00.833" v="95" actId="20577"/>
          <ac:spMkLst>
            <pc:docMk/>
            <pc:sldMk cId="3289854731" sldId="360"/>
            <ac:spMk id="10" creationId="{47A65DAF-5403-7BF1-DDC8-E5DC1860A8DD}"/>
          </ac:spMkLst>
        </pc:spChg>
      </pc:sldChg>
      <pc:sldChg chg="add">
        <pc:chgData name="Nate Armsberry" userId="f8fef281-f395-4cac-91a1-46dac0566877" providerId="ADAL" clId="{28E52B49-7EFF-E54F-9399-AC269B2C1912}" dt="2025-02-25T22:29:51.525" v="129" actId="2890"/>
        <pc:sldMkLst>
          <pc:docMk/>
          <pc:sldMk cId="3089695081" sldId="361"/>
        </pc:sldMkLst>
      </pc:sldChg>
      <pc:sldChg chg="addSp delSp modSp add del mod ord">
        <pc:chgData name="Nate Armsberry" userId="f8fef281-f395-4cac-91a1-46dac0566877" providerId="ADAL" clId="{28E52B49-7EFF-E54F-9399-AC269B2C1912}" dt="2025-02-25T23:09:55.498" v="831" actId="2696"/>
        <pc:sldMkLst>
          <pc:docMk/>
          <pc:sldMk cId="1661824986" sldId="362"/>
        </pc:sldMkLst>
        <pc:spChg chg="add mod">
          <ac:chgData name="Nate Armsberry" userId="f8fef281-f395-4cac-91a1-46dac0566877" providerId="ADAL" clId="{28E52B49-7EFF-E54F-9399-AC269B2C1912}" dt="2025-02-25T23:08:21.674" v="805" actId="207"/>
          <ac:spMkLst>
            <pc:docMk/>
            <pc:sldMk cId="1661824986" sldId="362"/>
            <ac:spMk id="8" creationId="{5598A693-E5D1-0D4A-A187-93ED322FF318}"/>
          </ac:spMkLst>
        </pc:spChg>
        <pc:picChg chg="del">
          <ac:chgData name="Nate Armsberry" userId="f8fef281-f395-4cac-91a1-46dac0566877" providerId="ADAL" clId="{28E52B49-7EFF-E54F-9399-AC269B2C1912}" dt="2025-02-25T23:01:48.359" v="684" actId="478"/>
          <ac:picMkLst>
            <pc:docMk/>
            <pc:sldMk cId="1661824986" sldId="362"/>
            <ac:picMk id="3" creationId="{9B6A9098-FE17-5A46-B676-84FF86852B48}"/>
          </ac:picMkLst>
        </pc:picChg>
        <pc:picChg chg="mod">
          <ac:chgData name="Nate Armsberry" userId="f8fef281-f395-4cac-91a1-46dac0566877" providerId="ADAL" clId="{28E52B49-7EFF-E54F-9399-AC269B2C1912}" dt="2025-02-25T23:07:05.552" v="771" actId="1036"/>
          <ac:picMkLst>
            <pc:docMk/>
            <pc:sldMk cId="1661824986" sldId="362"/>
            <ac:picMk id="6" creationId="{4A25FD94-119A-61C5-5144-2C92AA852E38}"/>
          </ac:picMkLst>
        </pc:picChg>
        <pc:picChg chg="add mod">
          <ac:chgData name="Nate Armsberry" userId="f8fef281-f395-4cac-91a1-46dac0566877" providerId="ADAL" clId="{28E52B49-7EFF-E54F-9399-AC269B2C1912}" dt="2025-02-25T23:07:14.693" v="780" actId="1036"/>
          <ac:picMkLst>
            <pc:docMk/>
            <pc:sldMk cId="1661824986" sldId="362"/>
            <ac:picMk id="7" creationId="{6CDEE602-E746-954B-852E-1A5781CAD802}"/>
          </ac:picMkLst>
        </pc:picChg>
      </pc:sldChg>
      <pc:sldChg chg="addSp delSp modSp add mod">
        <pc:chgData name="Nate Armsberry" userId="f8fef281-f395-4cac-91a1-46dac0566877" providerId="ADAL" clId="{28E52B49-7EFF-E54F-9399-AC269B2C1912}" dt="2025-02-25T22:42:36.522" v="269" actId="20577"/>
        <pc:sldMkLst>
          <pc:docMk/>
          <pc:sldMk cId="4246434122" sldId="363"/>
        </pc:sldMkLst>
        <pc:spChg chg="mod">
          <ac:chgData name="Nate Armsberry" userId="f8fef281-f395-4cac-91a1-46dac0566877" providerId="ADAL" clId="{28E52B49-7EFF-E54F-9399-AC269B2C1912}" dt="2025-02-25T22:42:36.522" v="269" actId="20577"/>
          <ac:spMkLst>
            <pc:docMk/>
            <pc:sldMk cId="4246434122" sldId="363"/>
            <ac:spMk id="3" creationId="{70FB803F-B376-22DE-710F-147422FF045C}"/>
          </ac:spMkLst>
        </pc:spChg>
        <pc:spChg chg="add mod">
          <ac:chgData name="Nate Armsberry" userId="f8fef281-f395-4cac-91a1-46dac0566877" providerId="ADAL" clId="{28E52B49-7EFF-E54F-9399-AC269B2C1912}" dt="2025-02-25T22:41:52.210" v="267" actId="207"/>
          <ac:spMkLst>
            <pc:docMk/>
            <pc:sldMk cId="4246434122" sldId="363"/>
            <ac:spMk id="6" creationId="{6EA21D23-DDC3-1347-A666-9B4FBD8056D1}"/>
          </ac:spMkLst>
        </pc:spChg>
        <pc:spChg chg="del">
          <ac:chgData name="Nate Armsberry" userId="f8fef281-f395-4cac-91a1-46dac0566877" providerId="ADAL" clId="{28E52B49-7EFF-E54F-9399-AC269B2C1912}" dt="2025-02-25T22:41:27.661" v="263" actId="478"/>
          <ac:spMkLst>
            <pc:docMk/>
            <pc:sldMk cId="4246434122" sldId="363"/>
            <ac:spMk id="9" creationId="{A3F78589-893A-9C4F-BAFA-4694F3DF4497}"/>
          </ac:spMkLst>
        </pc:spChg>
      </pc:sldChg>
      <pc:sldChg chg="delSp modSp add mod setBg modNotesTx">
        <pc:chgData name="Nate Armsberry" userId="f8fef281-f395-4cac-91a1-46dac0566877" providerId="ADAL" clId="{28E52B49-7EFF-E54F-9399-AC269B2C1912}" dt="2025-02-25T22:47:31.935" v="668" actId="6549"/>
        <pc:sldMkLst>
          <pc:docMk/>
          <pc:sldMk cId="4081408985" sldId="364"/>
        </pc:sldMkLst>
        <pc:picChg chg="del">
          <ac:chgData name="Nate Armsberry" userId="f8fef281-f395-4cac-91a1-46dac0566877" providerId="ADAL" clId="{28E52B49-7EFF-E54F-9399-AC269B2C1912}" dt="2025-02-25T22:44:29.209" v="288" actId="478"/>
          <ac:picMkLst>
            <pc:docMk/>
            <pc:sldMk cId="4081408985" sldId="364"/>
            <ac:picMk id="3" creationId="{D6ED97C0-691C-A244-A8C5-004D502D2170}"/>
          </ac:picMkLst>
        </pc:picChg>
        <pc:picChg chg="mod modCrop">
          <ac:chgData name="Nate Armsberry" userId="f8fef281-f395-4cac-91a1-46dac0566877" providerId="ADAL" clId="{28E52B49-7EFF-E54F-9399-AC269B2C1912}" dt="2025-02-25T22:46:10.807" v="558" actId="29295"/>
          <ac:picMkLst>
            <pc:docMk/>
            <pc:sldMk cId="4081408985" sldId="364"/>
            <ac:picMk id="7" creationId="{2FE1961B-0C4C-734F-B122-0984AF6AE9C8}"/>
          </ac:picMkLst>
        </pc:picChg>
        <pc:picChg chg="mod">
          <ac:chgData name="Nate Armsberry" userId="f8fef281-f395-4cac-91a1-46dac0566877" providerId="ADAL" clId="{28E52B49-7EFF-E54F-9399-AC269B2C1912}" dt="2025-02-25T22:46:19.264" v="620" actId="29295"/>
          <ac:picMkLst>
            <pc:docMk/>
            <pc:sldMk cId="4081408985" sldId="364"/>
            <ac:picMk id="8" creationId="{F40A7CDF-E0E5-5D43-808D-E7E2D10EA307}"/>
          </ac:picMkLst>
        </pc:picChg>
        <pc:picChg chg="del">
          <ac:chgData name="Nate Armsberry" userId="f8fef281-f395-4cac-91a1-46dac0566877" providerId="ADAL" clId="{28E52B49-7EFF-E54F-9399-AC269B2C1912}" dt="2025-02-25T22:44:11.568" v="283" actId="478"/>
          <ac:picMkLst>
            <pc:docMk/>
            <pc:sldMk cId="4081408985" sldId="364"/>
            <ac:picMk id="10" creationId="{455402FB-0779-C541-A63F-22ED406A22A9}"/>
          </ac:picMkLst>
        </pc:picChg>
      </pc:sldChg>
      <pc:sldChg chg="addSp delSp modSp add mod ord setBg modNotesTx">
        <pc:chgData name="Nate Armsberry" userId="f8fef281-f395-4cac-91a1-46dac0566877" providerId="ADAL" clId="{28E52B49-7EFF-E54F-9399-AC269B2C1912}" dt="2025-02-25T22:47:35.944" v="673" actId="20577"/>
        <pc:sldMkLst>
          <pc:docMk/>
          <pc:sldMk cId="702057252" sldId="365"/>
        </pc:sldMkLst>
        <pc:picChg chg="mod">
          <ac:chgData name="Nate Armsberry" userId="f8fef281-f395-4cac-91a1-46dac0566877" providerId="ADAL" clId="{28E52B49-7EFF-E54F-9399-AC269B2C1912}" dt="2025-02-25T22:46:51.519" v="629" actId="1036"/>
          <ac:picMkLst>
            <pc:docMk/>
            <pc:sldMk cId="702057252" sldId="365"/>
            <ac:picMk id="3" creationId="{D6ED97C0-691C-A244-A8C5-004D502D2170}"/>
          </ac:picMkLst>
        </pc:picChg>
        <pc:picChg chg="add mod">
          <ac:chgData name="Nate Armsberry" userId="f8fef281-f395-4cac-91a1-46dac0566877" providerId="ADAL" clId="{28E52B49-7EFF-E54F-9399-AC269B2C1912}" dt="2025-02-25T22:46:25.249" v="622"/>
          <ac:picMkLst>
            <pc:docMk/>
            <pc:sldMk cId="702057252" sldId="365"/>
            <ac:picMk id="5" creationId="{FE793D01-562B-6146-9F0A-DB939144E104}"/>
          </ac:picMkLst>
        </pc:picChg>
        <pc:picChg chg="del">
          <ac:chgData name="Nate Armsberry" userId="f8fef281-f395-4cac-91a1-46dac0566877" providerId="ADAL" clId="{28E52B49-7EFF-E54F-9399-AC269B2C1912}" dt="2025-02-25T22:44:32.059" v="289" actId="478"/>
          <ac:picMkLst>
            <pc:docMk/>
            <pc:sldMk cId="702057252" sldId="365"/>
            <ac:picMk id="7" creationId="{2FE1961B-0C4C-734F-B122-0984AF6AE9C8}"/>
          </ac:picMkLst>
        </pc:picChg>
        <pc:picChg chg="del">
          <ac:chgData name="Nate Armsberry" userId="f8fef281-f395-4cac-91a1-46dac0566877" providerId="ADAL" clId="{28E52B49-7EFF-E54F-9399-AC269B2C1912}" dt="2025-02-25T22:46:24.497" v="621" actId="478"/>
          <ac:picMkLst>
            <pc:docMk/>
            <pc:sldMk cId="702057252" sldId="365"/>
            <ac:picMk id="8" creationId="{F40A7CDF-E0E5-5D43-808D-E7E2D10EA307}"/>
          </ac:picMkLst>
        </pc:picChg>
      </pc:sldChg>
      <pc:sldChg chg="modSp add mod ord">
        <pc:chgData name="Nate Armsberry" userId="f8fef281-f395-4cac-91a1-46dac0566877" providerId="ADAL" clId="{28E52B49-7EFF-E54F-9399-AC269B2C1912}" dt="2025-02-25T23:39:20.111" v="981" actId="207"/>
        <pc:sldMkLst>
          <pc:docMk/>
          <pc:sldMk cId="3974256924" sldId="366"/>
        </pc:sldMkLst>
        <pc:spChg chg="mod">
          <ac:chgData name="Nate Armsberry" userId="f8fef281-f395-4cac-91a1-46dac0566877" providerId="ADAL" clId="{28E52B49-7EFF-E54F-9399-AC269B2C1912}" dt="2025-02-25T23:39:20.111" v="981" actId="207"/>
          <ac:spMkLst>
            <pc:docMk/>
            <pc:sldMk cId="3974256924" sldId="366"/>
            <ac:spMk id="3" creationId="{70FB803F-B376-22DE-710F-147422FF045C}"/>
          </ac:spMkLst>
        </pc:spChg>
        <pc:spChg chg="mod">
          <ac:chgData name="Nate Armsberry" userId="f8fef281-f395-4cac-91a1-46dac0566877" providerId="ADAL" clId="{28E52B49-7EFF-E54F-9399-AC269B2C1912}" dt="2025-02-25T23:39:03.954" v="970" actId="1076"/>
          <ac:spMkLst>
            <pc:docMk/>
            <pc:sldMk cId="3974256924" sldId="366"/>
            <ac:spMk id="6" creationId="{6EA21D23-DDC3-1347-A666-9B4FBD8056D1}"/>
          </ac:spMkLst>
        </pc:spChg>
      </pc:sldChg>
      <pc:sldChg chg="addSp modSp add del mod">
        <pc:chgData name="Nate Armsberry" userId="f8fef281-f395-4cac-91a1-46dac0566877" providerId="ADAL" clId="{28E52B49-7EFF-E54F-9399-AC269B2C1912}" dt="2025-02-25T23:37:53.067" v="958" actId="2696"/>
        <pc:sldMkLst>
          <pc:docMk/>
          <pc:sldMk cId="3863469658" sldId="367"/>
        </pc:sldMkLst>
        <pc:spChg chg="mod">
          <ac:chgData name="Nate Armsberry" userId="f8fef281-f395-4cac-91a1-46dac0566877" providerId="ADAL" clId="{28E52B49-7EFF-E54F-9399-AC269B2C1912}" dt="2025-02-25T23:34:49.692" v="943" actId="20577"/>
          <ac:spMkLst>
            <pc:docMk/>
            <pc:sldMk cId="3863469658" sldId="367"/>
            <ac:spMk id="7" creationId="{ECB3519C-695A-7649-B1C5-D7CE0DDBEC9C}"/>
          </ac:spMkLst>
        </pc:spChg>
        <pc:spChg chg="mod">
          <ac:chgData name="Nate Armsberry" userId="f8fef281-f395-4cac-91a1-46dac0566877" providerId="ADAL" clId="{28E52B49-7EFF-E54F-9399-AC269B2C1912}" dt="2025-02-25T23:33:39.083" v="938" actId="20577"/>
          <ac:spMkLst>
            <pc:docMk/>
            <pc:sldMk cId="3863469658" sldId="367"/>
            <ac:spMk id="8" creationId="{09470801-E1F1-A04A-9203-F41B2C314B42}"/>
          </ac:spMkLst>
        </pc:spChg>
        <pc:picChg chg="add mod">
          <ac:chgData name="Nate Armsberry" userId="f8fef281-f395-4cac-91a1-46dac0566877" providerId="ADAL" clId="{28E52B49-7EFF-E54F-9399-AC269B2C1912}" dt="2025-02-25T23:36:50.355" v="946" actId="962"/>
          <ac:picMkLst>
            <pc:docMk/>
            <pc:sldMk cId="3863469658" sldId="367"/>
            <ac:picMk id="3" creationId="{E2FE1141-FE56-8D4B-BF42-9ABBB86BA1F2}"/>
          </ac:picMkLst>
        </pc:picChg>
      </pc:sldChg>
      <pc:sldChg chg="addSp delSp modSp add mod modNotesTx">
        <pc:chgData name="Nate Armsberry" userId="f8fef281-f395-4cac-91a1-46dac0566877" providerId="ADAL" clId="{28E52B49-7EFF-E54F-9399-AC269B2C1912}" dt="2025-02-25T23:39:57.490" v="986" actId="113"/>
        <pc:sldMkLst>
          <pc:docMk/>
          <pc:sldMk cId="3609830965" sldId="368"/>
        </pc:sldMkLst>
        <pc:spChg chg="del">
          <ac:chgData name="Nate Armsberry" userId="f8fef281-f395-4cac-91a1-46dac0566877" providerId="ADAL" clId="{28E52B49-7EFF-E54F-9399-AC269B2C1912}" dt="2025-02-25T23:37:24.653" v="952" actId="478"/>
          <ac:spMkLst>
            <pc:docMk/>
            <pc:sldMk cId="3609830965" sldId="368"/>
            <ac:spMk id="7" creationId="{ECB3519C-695A-7649-B1C5-D7CE0DDBEC9C}"/>
          </ac:spMkLst>
        </pc:spChg>
        <pc:spChg chg="mod">
          <ac:chgData name="Nate Armsberry" userId="f8fef281-f395-4cac-91a1-46dac0566877" providerId="ADAL" clId="{28E52B49-7EFF-E54F-9399-AC269B2C1912}" dt="2025-02-25T23:37:17.872" v="951" actId="14100"/>
          <ac:spMkLst>
            <pc:docMk/>
            <pc:sldMk cId="3609830965" sldId="368"/>
            <ac:spMk id="8" creationId="{09470801-E1F1-A04A-9203-F41B2C314B42}"/>
          </ac:spMkLst>
        </pc:spChg>
        <pc:spChg chg="add del mod">
          <ac:chgData name="Nate Armsberry" userId="f8fef281-f395-4cac-91a1-46dac0566877" providerId="ADAL" clId="{28E52B49-7EFF-E54F-9399-AC269B2C1912}" dt="2025-02-25T23:37:27.544" v="953" actId="478"/>
          <ac:spMkLst>
            <pc:docMk/>
            <pc:sldMk cId="3609830965" sldId="368"/>
            <ac:spMk id="10" creationId="{21030A0B-940A-2246-BB2C-5DA46F5A5B0A}"/>
          </ac:spMkLst>
        </pc:spChg>
        <pc:picChg chg="mod">
          <ac:chgData name="Nate Armsberry" userId="f8fef281-f395-4cac-91a1-46dac0566877" providerId="ADAL" clId="{28E52B49-7EFF-E54F-9399-AC269B2C1912}" dt="2025-02-25T23:37:41.520" v="956" actId="1076"/>
          <ac:picMkLst>
            <pc:docMk/>
            <pc:sldMk cId="3609830965" sldId="368"/>
            <ac:picMk id="3" creationId="{E2FE1141-FE56-8D4B-BF42-9ABBB86BA1F2}"/>
          </ac:picMkLst>
        </pc:picChg>
        <pc:picChg chg="mod">
          <ac:chgData name="Nate Armsberry" userId="f8fef281-f395-4cac-91a1-46dac0566877" providerId="ADAL" clId="{28E52B49-7EFF-E54F-9399-AC269B2C1912}" dt="2025-02-25T23:37:44.836" v="957" actId="1076"/>
          <ac:picMkLst>
            <pc:docMk/>
            <pc:sldMk cId="3609830965" sldId="368"/>
            <ac:picMk id="6" creationId="{4A25FD94-119A-61C5-5144-2C92AA852E38}"/>
          </ac:picMkLst>
        </pc:picChg>
        <pc:picChg chg="del">
          <ac:chgData name="Nate Armsberry" userId="f8fef281-f395-4cac-91a1-46dac0566877" providerId="ADAL" clId="{28E52B49-7EFF-E54F-9399-AC269B2C1912}" dt="2025-02-25T23:36:56.991" v="948" actId="478"/>
          <ac:picMkLst>
            <pc:docMk/>
            <pc:sldMk cId="3609830965" sldId="368"/>
            <ac:picMk id="1026" creationId="{41C09A32-8C03-2540-A9A5-975CBA17B3B2}"/>
          </ac:picMkLst>
        </pc:picChg>
        <pc:cxnChg chg="del">
          <ac:chgData name="Nate Armsberry" userId="f8fef281-f395-4cac-91a1-46dac0566877" providerId="ADAL" clId="{28E52B49-7EFF-E54F-9399-AC269B2C1912}" dt="2025-02-25T23:36:59.801" v="949" actId="478"/>
          <ac:cxnSpMkLst>
            <pc:docMk/>
            <pc:sldMk cId="3609830965" sldId="368"/>
            <ac:cxnSpMk id="4" creationId="{3566C0DA-C283-D19B-4738-47CF0ACC7D96}"/>
          </ac:cxnSpMkLst>
        </pc:cxnChg>
        <pc:cxnChg chg="add mod">
          <ac:chgData name="Nate Armsberry" userId="f8fef281-f395-4cac-91a1-46dac0566877" providerId="ADAL" clId="{28E52B49-7EFF-E54F-9399-AC269B2C1912}" dt="2025-02-25T23:37:10.331" v="950"/>
          <ac:cxnSpMkLst>
            <pc:docMk/>
            <pc:sldMk cId="3609830965" sldId="368"/>
            <ac:cxnSpMk id="9" creationId="{7E0EF594-B3BC-7347-AB36-BABB4852ED08}"/>
          </ac:cxnSpMkLst>
        </pc:cxnChg>
      </pc:sldChg>
      <pc:sldChg chg="modSp add mod">
        <pc:chgData name="Nate Armsberry" userId="f8fef281-f395-4cac-91a1-46dac0566877" providerId="ADAL" clId="{28E52B49-7EFF-E54F-9399-AC269B2C1912}" dt="2025-02-26T00:17:47.438" v="1160" actId="20577"/>
        <pc:sldMkLst>
          <pc:docMk/>
          <pc:sldMk cId="3079936811" sldId="369"/>
        </pc:sldMkLst>
        <pc:spChg chg="mod">
          <ac:chgData name="Nate Armsberry" userId="f8fef281-f395-4cac-91a1-46dac0566877" providerId="ADAL" clId="{28E52B49-7EFF-E54F-9399-AC269B2C1912}" dt="2025-02-26T00:17:47.438" v="1160" actId="20577"/>
          <ac:spMkLst>
            <pc:docMk/>
            <pc:sldMk cId="3079936811" sldId="369"/>
            <ac:spMk id="3" creationId="{70FB803F-B376-22DE-710F-147422FF045C}"/>
          </ac:spMkLst>
        </pc:spChg>
      </pc:sldChg>
      <pc:sldChg chg="addSp delSp modSp add mod ord">
        <pc:chgData name="Nate Armsberry" userId="f8fef281-f395-4cac-91a1-46dac0566877" providerId="ADAL" clId="{28E52B49-7EFF-E54F-9399-AC269B2C1912}" dt="2025-02-25T23:55:31.958" v="1096" actId="478"/>
        <pc:sldMkLst>
          <pc:docMk/>
          <pc:sldMk cId="1144979852" sldId="370"/>
        </pc:sldMkLst>
        <pc:spChg chg="mod">
          <ac:chgData name="Nate Armsberry" userId="f8fef281-f395-4cac-91a1-46dac0566877" providerId="ADAL" clId="{28E52B49-7EFF-E54F-9399-AC269B2C1912}" dt="2025-02-25T23:50:39.373" v="996" actId="1076"/>
          <ac:spMkLst>
            <pc:docMk/>
            <pc:sldMk cId="1144979852" sldId="370"/>
            <ac:spMk id="7" creationId="{ECB3519C-695A-7649-B1C5-D7CE0DDBEC9C}"/>
          </ac:spMkLst>
        </pc:spChg>
        <pc:spChg chg="mod">
          <ac:chgData name="Nate Armsberry" userId="f8fef281-f395-4cac-91a1-46dac0566877" providerId="ADAL" clId="{28E52B49-7EFF-E54F-9399-AC269B2C1912}" dt="2025-02-25T23:51:15.321" v="1066" actId="6549"/>
          <ac:spMkLst>
            <pc:docMk/>
            <pc:sldMk cId="1144979852" sldId="370"/>
            <ac:spMk id="8" creationId="{09470801-E1F1-A04A-9203-F41B2C314B42}"/>
          </ac:spMkLst>
        </pc:spChg>
        <pc:picChg chg="add del">
          <ac:chgData name="Nate Armsberry" userId="f8fef281-f395-4cac-91a1-46dac0566877" providerId="ADAL" clId="{28E52B49-7EFF-E54F-9399-AC269B2C1912}" dt="2025-02-25T23:55:23.339" v="1093"/>
          <ac:picMkLst>
            <pc:docMk/>
            <pc:sldMk cId="1144979852" sldId="370"/>
            <ac:picMk id="2" creationId="{73765784-9659-0440-BD4C-BFCB5CAA6169}"/>
          </ac:picMkLst>
        </pc:picChg>
        <pc:picChg chg="add del">
          <ac:chgData name="Nate Armsberry" userId="f8fef281-f395-4cac-91a1-46dac0566877" providerId="ADAL" clId="{28E52B49-7EFF-E54F-9399-AC269B2C1912}" dt="2025-02-25T23:55:31.958" v="1096" actId="478"/>
          <ac:picMkLst>
            <pc:docMk/>
            <pc:sldMk cId="1144979852" sldId="370"/>
            <ac:picMk id="3" creationId="{610046F1-455F-4245-AAB3-DCA330B85984}"/>
          </ac:picMkLst>
        </pc:picChg>
        <pc:picChg chg="mod">
          <ac:chgData name="Nate Armsberry" userId="f8fef281-f395-4cac-91a1-46dac0566877" providerId="ADAL" clId="{28E52B49-7EFF-E54F-9399-AC269B2C1912}" dt="2025-02-25T23:50:47.206" v="1023" actId="1038"/>
          <ac:picMkLst>
            <pc:docMk/>
            <pc:sldMk cId="1144979852" sldId="370"/>
            <ac:picMk id="6" creationId="{4A25FD94-119A-61C5-5144-2C92AA852E38}"/>
          </ac:picMkLst>
        </pc:picChg>
        <pc:picChg chg="del">
          <ac:chgData name="Nate Armsberry" userId="f8fef281-f395-4cac-91a1-46dac0566877" providerId="ADAL" clId="{28E52B49-7EFF-E54F-9399-AC269B2C1912}" dt="2025-02-25T23:52:07.217" v="1067" actId="478"/>
          <ac:picMkLst>
            <pc:docMk/>
            <pc:sldMk cId="1144979852" sldId="370"/>
            <ac:picMk id="1026" creationId="{41C09A32-8C03-2540-A9A5-975CBA17B3B2}"/>
          </ac:picMkLst>
        </pc:picChg>
        <pc:picChg chg="add del mod">
          <ac:chgData name="Nate Armsberry" userId="f8fef281-f395-4cac-91a1-46dac0566877" providerId="ADAL" clId="{28E52B49-7EFF-E54F-9399-AC269B2C1912}" dt="2025-02-25T23:55:24.078" v="1094" actId="478"/>
          <ac:picMkLst>
            <pc:docMk/>
            <pc:sldMk cId="1144979852" sldId="370"/>
            <ac:picMk id="4098" creationId="{6D68F340-48A1-7046-8FC3-51FF086210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26/2/2025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108537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131743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0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562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Spanish Inquisition image 1</a:t>
            </a:r>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1019749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Spanish Inquisition image 2</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344213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Spanish Inquisition image 3</a:t>
            </a: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16</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7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19</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88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Times New Roman" panose="02020603050405020304" pitchFamily="18" charset="0"/>
              </a:rPr>
              <a:t>Students summarise </a:t>
            </a:r>
            <a:r>
              <a:rPr lang="en-AU" sz="1800" dirty="0" err="1">
                <a:effectLst/>
                <a:latin typeface="Calibri" panose="020F0502020204030204" pitchFamily="34" charset="0"/>
                <a:ea typeface="Times New Roman" panose="02020603050405020304" pitchFamily="18" charset="0"/>
              </a:rPr>
              <a:t>Wazo’s</a:t>
            </a:r>
            <a:r>
              <a:rPr lang="en-AU" sz="1800" dirty="0">
                <a:effectLst/>
                <a:latin typeface="Calibri" panose="020F0502020204030204" pitchFamily="34" charset="0"/>
                <a:ea typeface="Times New Roman" panose="02020603050405020304" pitchFamily="18" charset="0"/>
              </a:rPr>
              <a:t> point in their own words. </a:t>
            </a:r>
          </a:p>
          <a:p>
            <a:r>
              <a:rPr lang="en-AU" sz="1800" b="0" dirty="0">
                <a:effectLst/>
                <a:latin typeface="Calibri" panose="020F0502020204030204" pitchFamily="34" charset="0"/>
                <a:ea typeface="Times New Roman" panose="02020603050405020304" pitchFamily="18" charset="0"/>
              </a:rPr>
              <a:t>Discuss</a:t>
            </a:r>
            <a:r>
              <a:rPr lang="en-AU" sz="1800" dirty="0">
                <a:effectLst/>
                <a:latin typeface="Calibri" panose="020F0502020204030204" pitchFamily="34" charset="0"/>
                <a:ea typeface="Times New Roman" panose="02020603050405020304" pitchFamily="18" charset="0"/>
              </a:rPr>
              <a:t> how the Inquisitors could claim to be following a God of charity, forgiveness, and compassion while condemning “heretics” to death.</a:t>
            </a:r>
            <a:r>
              <a:rPr lang="en-AU" dirty="0">
                <a:effectLst/>
              </a:rPr>
              <a:t> </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21</a:t>
            </a:fld>
            <a:endParaRPr lang="en-AU"/>
          </a:p>
        </p:txBody>
      </p:sp>
    </p:spTree>
    <p:extLst>
      <p:ext uri="{BB962C8B-B14F-4D97-AF65-F5344CB8AC3E}">
        <p14:creationId xmlns:p14="http://schemas.microsoft.com/office/powerpoint/2010/main" val="12851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22</a:t>
            </a:fld>
            <a:endParaRPr lang="en-AU"/>
          </a:p>
        </p:txBody>
      </p:sp>
    </p:spTree>
    <p:extLst>
      <p:ext uri="{BB962C8B-B14F-4D97-AF65-F5344CB8AC3E}">
        <p14:creationId xmlns:p14="http://schemas.microsoft.com/office/powerpoint/2010/main" val="1759505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23</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24</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7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15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161690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2/26/25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2/26/25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s://publicchristianity.org/video/the-hunt-for-heretic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dirty="0">
                <a:solidFill>
                  <a:schemeClr val="bg1"/>
                </a:solidFill>
                <a:latin typeface="Quasimoda Bold" pitchFamily="2" charset="77"/>
                <a:ea typeface="Helvetica Neue" panose="02000503000000020004" pitchFamily="2" charset="0"/>
                <a:cs typeface="Helvetica Neue" panose="02000503000000020004" pitchFamily="2" charset="0"/>
              </a:rPr>
              <a:t>THE SPANISH INQUISITION</a:t>
            </a:r>
            <a:endParaRPr lang="en-US"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Hunt for Heretics</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REFLECTION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61528" y="2042899"/>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Have you ever been punished for something you didn’t do, or that you did but didn’t believe was wrong? How did you feel?</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Have you ever argued with someone about their beliefs? What were you trying to achieve?</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08969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C99B1-A0E9-414B-96F1-EDFB646C4E67}"/>
              </a:ext>
            </a:extLst>
          </p:cNvPr>
          <p:cNvPicPr>
            <a:picLocks noChangeAspect="1"/>
          </p:cNvPicPr>
          <p:nvPr/>
        </p:nvPicPr>
        <p:blipFill>
          <a:blip r:embed="rId3"/>
          <a:stretch>
            <a:fillRect/>
          </a:stretch>
        </p:blipFill>
        <p:spPr>
          <a:xfrm>
            <a:off x="0" y="0"/>
            <a:ext cx="12192000" cy="6620933"/>
          </a:xfrm>
          <a:prstGeom prst="rect">
            <a:avLst/>
          </a:prstGeom>
        </p:spPr>
      </p:pic>
      <p:pic>
        <p:nvPicPr>
          <p:cNvPr id="12" name="Picture 11" descr="A blue x on a black background&#10;&#10;Description automatically generated">
            <a:extLst>
              <a:ext uri="{FF2B5EF4-FFF2-40B4-BE49-F238E27FC236}">
                <a16:creationId xmlns:a16="http://schemas.microsoft.com/office/drawing/2014/main" id="{FC267EFC-1505-0548-B426-4A71454211EF}"/>
              </a:ext>
            </a:extLst>
          </p:cNvPr>
          <p:cNvPicPr>
            <a:picLocks noChangeAspect="1"/>
          </p:cNvPicPr>
          <p:nvPr/>
        </p:nvPicPr>
        <p:blipFill>
          <a:blip r:embed="rId4">
            <a:alphaModFix amt="42000"/>
          </a:blip>
          <a:stretch>
            <a:fillRect/>
          </a:stretch>
        </p:blipFill>
        <p:spPr>
          <a:xfrm>
            <a:off x="10089938" y="6112934"/>
            <a:ext cx="1702012" cy="431800"/>
          </a:xfrm>
          <a:prstGeom prst="rect">
            <a:avLst/>
          </a:prstGeom>
        </p:spPr>
      </p:pic>
    </p:spTree>
    <p:extLst>
      <p:ext uri="{BB962C8B-B14F-4D97-AF65-F5344CB8AC3E}">
        <p14:creationId xmlns:p14="http://schemas.microsoft.com/office/powerpoint/2010/main" val="5683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338940" y="136005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Why do you think these articles were included in the UDHR?</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How important do you think the rights to freedom of belief and expression are?</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Should there be any limits to these freedoms?</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Can you think of any modern examples that you have heard about where these rights have been denied?</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
        <p:nvSpPr>
          <p:cNvPr id="6" name="TextBox 5">
            <a:extLst>
              <a:ext uri="{FF2B5EF4-FFF2-40B4-BE49-F238E27FC236}">
                <a16:creationId xmlns:a16="http://schemas.microsoft.com/office/drawing/2014/main" id="{2B2240D0-1AE9-234C-9857-C41F4B4AF160}"/>
              </a:ext>
            </a:extLst>
          </p:cNvPr>
          <p:cNvSpPr txBox="1"/>
          <p:nvPr/>
        </p:nvSpPr>
        <p:spPr>
          <a:xfrm>
            <a:off x="2756498" y="369168"/>
            <a:ext cx="7011521"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chemeClr val="bg1">
                    <a:lumMod val="65000"/>
                  </a:schemeClr>
                </a:solidFill>
                <a:effectLst/>
                <a:uLnTx/>
                <a:uFillTx/>
                <a:latin typeface="Quasimoda Bold" pitchFamily="2" charset="77"/>
                <a:ea typeface="+mn-ea"/>
                <a:cs typeface="+mn-cs"/>
              </a:rPr>
              <a:t>ANSWER THE QUESTIONS:</a:t>
            </a:r>
          </a:p>
        </p:txBody>
      </p:sp>
    </p:spTree>
    <p:extLst>
      <p:ext uri="{BB962C8B-B14F-4D97-AF65-F5344CB8AC3E}">
        <p14:creationId xmlns:p14="http://schemas.microsoft.com/office/powerpoint/2010/main" val="684135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A21D23-DDC3-1347-A666-9B4FBD8056D1}"/>
              </a:ext>
            </a:extLst>
          </p:cNvPr>
          <p:cNvSpPr txBox="1"/>
          <p:nvPr/>
        </p:nvSpPr>
        <p:spPr>
          <a:xfrm>
            <a:off x="2756498" y="369168"/>
            <a:ext cx="7011521"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chemeClr val="bg1">
                    <a:lumMod val="65000"/>
                  </a:schemeClr>
                </a:solidFill>
                <a:effectLst/>
                <a:uLnTx/>
                <a:uFillTx/>
                <a:latin typeface="Quasimoda Bold" pitchFamily="2" charset="77"/>
                <a:ea typeface="+mn-ea"/>
                <a:cs typeface="+mn-cs"/>
              </a:rPr>
              <a:t>ANSWER THE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338940" y="136005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Why do you think these articles were included in the UDHR?</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How important do you think the rights to freedom of belief and expression are?</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Should there be any limits to these freedoms?</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Can you think of any modern examples that you have heard about where these rights have been denied?</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Write a definition of the word “heresy” and explain why heresy might be a big deal to some religious groups.</a:t>
            </a:r>
          </a:p>
          <a:p>
            <a:pPr marL="400050" lvl="1" indent="-400050" algn="l">
              <a:lnSpc>
                <a:spcPct val="110000"/>
              </a:lnSpc>
              <a:spcBef>
                <a:spcPts val="1000"/>
              </a:spcBef>
              <a:spcAft>
                <a:spcPts val="1200"/>
              </a:spcAft>
              <a:buFont typeface="+mj-lt"/>
              <a:buAutoNum type="arabicPeriod"/>
            </a:pPr>
            <a:endParaRPr lang="en-AU" sz="2300" dirty="0">
              <a:solidFill>
                <a:schemeClr val="bg1">
                  <a:lumMod val="65000"/>
                </a:schemeClr>
              </a:solidFill>
              <a:effectLst/>
              <a:latin typeface="Inter" panose="02000503000000020004" pitchFamily="2" charset="0"/>
              <a:ea typeface="Inter" panose="02000503000000020004" pitchFamily="2" charset="0"/>
            </a:endParaRP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4246434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crowd of people in a square&#10;&#10;Description automatically generated">
            <a:extLst>
              <a:ext uri="{FF2B5EF4-FFF2-40B4-BE49-F238E27FC236}">
                <a16:creationId xmlns:a16="http://schemas.microsoft.com/office/drawing/2014/main" id="{D6ED97C0-691C-A244-A8C5-004D502D2170}"/>
              </a:ext>
            </a:extLst>
          </p:cNvPr>
          <p:cNvPicPr>
            <a:picLocks noChangeAspect="1"/>
          </p:cNvPicPr>
          <p:nvPr/>
        </p:nvPicPr>
        <p:blipFill>
          <a:blip r:embed="rId3"/>
          <a:stretch>
            <a:fillRect/>
          </a:stretch>
        </p:blipFill>
        <p:spPr>
          <a:xfrm>
            <a:off x="400050" y="368686"/>
            <a:ext cx="11376314" cy="5536473"/>
          </a:xfrm>
          <a:prstGeom prst="rect">
            <a:avLst/>
          </a:prstGeom>
        </p:spPr>
      </p:pic>
      <p:pic>
        <p:nvPicPr>
          <p:cNvPr id="5" name="Picture 4" descr="A blue x on a black background&#10;&#10;Description automatically generated">
            <a:extLst>
              <a:ext uri="{FF2B5EF4-FFF2-40B4-BE49-F238E27FC236}">
                <a16:creationId xmlns:a16="http://schemas.microsoft.com/office/drawing/2014/main" id="{FE793D01-562B-6146-9F0A-DB939144E104}"/>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70205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ainting of a group of people dancing&#10;&#10;Description automatically generated">
            <a:extLst>
              <a:ext uri="{FF2B5EF4-FFF2-40B4-BE49-F238E27FC236}">
                <a16:creationId xmlns:a16="http://schemas.microsoft.com/office/drawing/2014/main" id="{2FE1961B-0C4C-734F-B122-0984AF6AE9C8}"/>
              </a:ext>
            </a:extLst>
          </p:cNvPr>
          <p:cNvPicPr>
            <a:picLocks noChangeAspect="1"/>
          </p:cNvPicPr>
          <p:nvPr/>
        </p:nvPicPr>
        <p:blipFill rotWithShape="1">
          <a:blip r:embed="rId3">
            <a:alphaModFix/>
          </a:blip>
          <a:srcRect t="5239" b="5239"/>
          <a:stretch/>
        </p:blipFill>
        <p:spPr>
          <a:xfrm>
            <a:off x="0" y="0"/>
            <a:ext cx="12192000" cy="6858000"/>
          </a:xfrm>
          <a:prstGeom prst="rect">
            <a:avLst/>
          </a:prstGeom>
        </p:spPr>
      </p:pic>
      <p:pic>
        <p:nvPicPr>
          <p:cNvPr id="8" name="Picture 7" descr="A blue x and a white circle&#10;&#10;Description automatically generated with medium confidence">
            <a:extLst>
              <a:ext uri="{FF2B5EF4-FFF2-40B4-BE49-F238E27FC236}">
                <a16:creationId xmlns:a16="http://schemas.microsoft.com/office/drawing/2014/main" id="{F40A7CDF-E0E5-5D43-808D-E7E2D10EA307}"/>
              </a:ext>
            </a:extLst>
          </p:cNvPr>
          <p:cNvPicPr>
            <a:picLocks noChangeAspect="1"/>
          </p:cNvPicPr>
          <p:nvPr/>
        </p:nvPicPr>
        <p:blipFill>
          <a:blip r:embed="rId4">
            <a:alphaModFix amt="31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4081408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lack and white illustration of a crucifixion&#10;&#10;Description automatically generated">
            <a:extLst>
              <a:ext uri="{FF2B5EF4-FFF2-40B4-BE49-F238E27FC236}">
                <a16:creationId xmlns:a16="http://schemas.microsoft.com/office/drawing/2014/main" id="{455402FB-0779-C541-A63F-22ED406A22A9}"/>
              </a:ext>
            </a:extLst>
          </p:cNvPr>
          <p:cNvPicPr>
            <a:picLocks noChangeAspect="1"/>
          </p:cNvPicPr>
          <p:nvPr/>
        </p:nvPicPr>
        <p:blipFill>
          <a:blip r:embed="rId3"/>
          <a:stretch>
            <a:fillRect/>
          </a:stretch>
        </p:blipFill>
        <p:spPr>
          <a:xfrm>
            <a:off x="3431128" y="146050"/>
            <a:ext cx="7620000" cy="6565900"/>
          </a:xfrm>
          <a:prstGeom prst="rect">
            <a:avLst/>
          </a:prstGeom>
        </p:spPr>
      </p:pic>
      <p:pic>
        <p:nvPicPr>
          <p:cNvPr id="12" name="Picture 11" descr="A blue x on a black background&#10;&#10;Description automatically generated">
            <a:extLst>
              <a:ext uri="{FF2B5EF4-FFF2-40B4-BE49-F238E27FC236}">
                <a16:creationId xmlns:a16="http://schemas.microsoft.com/office/drawing/2014/main" id="{C6705EA9-7E82-7F46-8BDA-F7768A8CA4D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07914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F1570B6-BF48-2F4C-85D9-566B2AA98FE1}"/>
              </a:ext>
            </a:extLst>
          </p:cNvPr>
          <p:cNvPicPr>
            <a:picLocks noChangeAspect="1"/>
          </p:cNvPicPr>
          <p:nvPr/>
        </p:nvPicPr>
        <p:blipFill>
          <a:blip r:embed="rId4"/>
          <a:stretch>
            <a:fillRect/>
          </a:stretch>
        </p:blipFill>
        <p:spPr>
          <a:xfrm>
            <a:off x="1675457" y="640281"/>
            <a:ext cx="8757960"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8430322" y="6110513"/>
            <a:ext cx="336888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HUNT FOR HERETICS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A21D23-DDC3-1347-A666-9B4FBD8056D1}"/>
              </a:ext>
            </a:extLst>
          </p:cNvPr>
          <p:cNvSpPr txBox="1"/>
          <p:nvPr/>
        </p:nvSpPr>
        <p:spPr>
          <a:xfrm>
            <a:off x="2784207" y="721862"/>
            <a:ext cx="7011521"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chemeClr val="bg1">
                    <a:lumMod val="65000"/>
                  </a:schemeClr>
                </a:solidFill>
                <a:effectLst/>
                <a:uLnTx/>
                <a:uFillTx/>
                <a:latin typeface="Quasimoda Bold" pitchFamily="2" charset="77"/>
                <a:ea typeface="+mn-ea"/>
                <a:cs typeface="+mn-cs"/>
              </a:rPr>
              <a:t>ANSWER THE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366649" y="1759530"/>
            <a:ext cx="9846639" cy="3879273"/>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Why were Conversos resented in Spain in the 1400s?</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How were charges brought against the Conversos? What kind of evidence was required?</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97425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a:cxnSpLocks/>
          </p:cNvCxnSpPr>
          <p:nvPr/>
        </p:nvCxnSpPr>
        <p:spPr>
          <a:xfrm>
            <a:off x="392793" y="5863771"/>
            <a:ext cx="9012468"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256" y="100715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01111" y="1088699"/>
            <a:ext cx="7804150" cy="4174664"/>
          </a:xfrm>
        </p:spPr>
        <p:txBody>
          <a:bodyPr>
            <a:noAutofit/>
          </a:bodyPr>
          <a:lstStyle/>
          <a:p>
            <a:pPr>
              <a:lnSpc>
                <a:spcPct val="114000"/>
              </a:lnSpc>
            </a:pPr>
            <a:r>
              <a:rPr lang="en-AU"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The Inquisition for some time has been moved not by zeal for the faith and the salvation of souls, but by lust for wealth. And many true and faithful Christians, on the testimony of enemies and rivals have, without any legitimate proof, been thrust into secular prisons, tortured and condemned as relapsed heretics, deprived of their goods and property, and handed over to the secular arm to be executed, causing disgust to many.</a:t>
            </a:r>
          </a:p>
        </p:txBody>
      </p:sp>
      <p:sp>
        <p:nvSpPr>
          <p:cNvPr id="8" name="TextBox 7">
            <a:extLst>
              <a:ext uri="{FF2B5EF4-FFF2-40B4-BE49-F238E27FC236}">
                <a16:creationId xmlns:a16="http://schemas.microsoft.com/office/drawing/2014/main" id="{09470801-E1F1-A04A-9203-F41B2C314B42}"/>
              </a:ext>
            </a:extLst>
          </p:cNvPr>
          <p:cNvSpPr txBox="1"/>
          <p:nvPr/>
        </p:nvSpPr>
        <p:spPr>
          <a:xfrm>
            <a:off x="6083293"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POPE SIXTUS IV</a:t>
            </a:r>
            <a:endParaRPr lang="en-AU" b="1" dirty="0">
              <a:solidFill>
                <a:srgbClr val="6680FF"/>
              </a:solidFill>
              <a:latin typeface="Quasimoda Bold" pitchFamily="2" charset="77"/>
              <a:ea typeface="Inter Medium" panose="02000503000000020004" pitchFamily="2" charset="0"/>
            </a:endParaRPr>
          </a:p>
        </p:txBody>
      </p:sp>
      <p:pic>
        <p:nvPicPr>
          <p:cNvPr id="1026" name="Picture 2" descr="Sykstus IV – Wikipedia, wolna encyklopedia">
            <a:extLst>
              <a:ext uri="{FF2B5EF4-FFF2-40B4-BE49-F238E27FC236}">
                <a16:creationId xmlns:a16="http://schemas.microsoft.com/office/drawing/2014/main" id="{41C09A32-8C03-2540-A9A5-975CBA17B3B2}"/>
              </a:ext>
            </a:extLst>
          </p:cNvPr>
          <p:cNvPicPr>
            <a:picLocks noChangeAspect="1" noChangeArrowheads="1"/>
          </p:cNvPicPr>
          <p:nvPr/>
        </p:nvPicPr>
        <p:blipFill rotWithShape="1">
          <a:blip r:embed="rId5">
            <a:alphaModFix amt="72000"/>
            <a:extLst>
              <a:ext uri="{BEBA8EAE-BF5A-486C-A8C5-ECC9F3942E4B}">
                <a14:imgProps xmlns:a14="http://schemas.microsoft.com/office/drawing/2010/main">
                  <a14:imgLayer r:embed="rId6">
                    <a14:imgEffect>
                      <a14:backgroundRemoval t="3724" b="99263" l="7388" r="92440">
                        <a14:foregroundMark x1="7646" y1="65671" x2="8591" y2="71128"/>
                        <a14:foregroundMark x1="10009" y1="95170" x2="16710" y2="79277"/>
                        <a14:foregroundMark x1="16710" y1="79277" x2="16796" y2="77987"/>
                        <a14:foregroundMark x1="34450" y1="68068" x2="25258" y2="67662"/>
                        <a14:foregroundMark x1="25258" y1="67662" x2="31014" y2="61689"/>
                        <a14:foregroundMark x1="31014" y1="61689" x2="46263" y2="53945"/>
                        <a14:foregroundMark x1="46263" y1="53945" x2="55498" y2="56195"/>
                        <a14:foregroundMark x1="55498" y1="56195" x2="63746" y2="62426"/>
                        <a14:foregroundMark x1="63746" y1="62426" x2="66495" y2="72566"/>
                        <a14:foregroundMark x1="66495" y1="72566" x2="65679" y2="80642"/>
                        <a14:foregroundMark x1="65679" y1="80642" x2="38832" y2="92847"/>
                        <a14:foregroundMark x1="38832" y1="92847" x2="34407" y2="85398"/>
                        <a14:foregroundMark x1="34407" y1="85398" x2="50945" y2="70317"/>
                        <a14:foregroundMark x1="50945" y1="70317" x2="50945" y2="70317"/>
                        <a14:foregroundMark x1="75902" y1="57375" x2="89089" y2="83223"/>
                        <a14:foregroundMark x1="89089" y1="83223" x2="85223" y2="89971"/>
                        <a14:foregroundMark x1="85223" y1="89971" x2="78694" y2="91519"/>
                        <a14:foregroundMark x1="85997" y1="49484" x2="92612" y2="57780"/>
                        <a14:foregroundMark x1="92612" y1="57780" x2="92225" y2="93658"/>
                        <a14:foregroundMark x1="92225" y1="93658" x2="86168" y2="99189"/>
                        <a14:foregroundMark x1="86168" y1="99189" x2="21177" y2="98230"/>
                        <a14:foregroundMark x1="21177" y1="98230" x2="11641" y2="99410"/>
                        <a14:foregroundMark x1="11641" y1="99410" x2="11641" y2="99410"/>
                        <a14:foregroundMark x1="46692" y1="24631" x2="48840" y2="16704"/>
                        <a14:foregroundMark x1="48840" y1="16704" x2="54940" y2="10214"/>
                        <a14:foregroundMark x1="54940" y1="10214" x2="64304" y2="8444"/>
                        <a14:foregroundMark x1="64304" y1="8444" x2="70060" y2="15007"/>
                        <a14:foregroundMark x1="70060" y1="15007" x2="71177" y2="25037"/>
                        <a14:foregroundMark x1="92225" y1="51844" x2="92440" y2="55568"/>
                        <a14:foregroundMark x1="53179" y1="9292" x2="60009" y2="5236"/>
                        <a14:foregroundMark x1="60009" y1="5236" x2="67053" y2="9145"/>
                        <a14:foregroundMark x1="67053" y1="9145" x2="67612" y2="10140"/>
                        <a14:foregroundMark x1="70232" y1="12279" x2="72938" y2="22714"/>
                        <a14:foregroundMark x1="72079" y1="12279" x2="73454" y2="20391"/>
                        <a14:foregroundMark x1="69845" y1="10878" x2="64691" y2="5383"/>
                        <a14:foregroundMark x1="64691" y1="5383" x2="61899" y2="3724"/>
                        <a14:foregroundMark x1="44845" y1="15155" x2="50301" y2="9329"/>
                        <a14:foregroundMark x1="50301" y1="9329" x2="59665" y2="3835"/>
                        <a14:foregroundMark x1="51933" y1="27950" x2="58677" y2="44100"/>
                        <a14:foregroundMark x1="58677" y1="44100" x2="59278" y2="50147"/>
                        <a14:foregroundMark x1="72595" y1="23378" x2="70447" y2="36910"/>
                        <a14:foregroundMark x1="73454" y1="23783" x2="72337" y2="35398"/>
                        <a14:foregroundMark x1="74184" y1="24853" x2="74055" y2="26254"/>
                        <a14:backgroundMark x1="9923" y1="53540" x2="20060" y2="46645"/>
                        <a14:backgroundMark x1="20060" y1="46645" x2="33290" y2="43621"/>
                        <a14:backgroundMark x1="37414" y1="45022" x2="25086" y2="53245"/>
                        <a14:backgroundMark x1="38402" y1="38496" x2="8076" y2="29019"/>
                        <a14:backgroundMark x1="37543" y1="26438" x2="40378" y2="45723"/>
                        <a14:backgroundMark x1="40378" y1="45723" x2="40249" y2="45870"/>
                        <a14:backgroundMark x1="42397" y1="49484" x2="34837" y2="53024"/>
                        <a14:backgroundMark x1="34837" y1="53024" x2="22852" y2="63496"/>
                        <a14:backgroundMark x1="22852" y1="63496" x2="22723" y2="63680"/>
                        <a14:backgroundMark x1="25086" y1="63237" x2="22251" y2="65597"/>
                        <a14:backgroundMark x1="84364" y1="23894" x2="78651" y2="5642"/>
                        <a14:backgroundMark x1="46607" y1="6195" x2="28995" y2="21645"/>
                        <a14:backgroundMark x1="28995" y1="21645" x2="24227" y2="28687"/>
                        <a14:backgroundMark x1="24227" y1="28687" x2="24227" y2="28687"/>
                        <a14:backgroundMark x1="50344" y1="4572" x2="60137" y2="2028"/>
                        <a14:backgroundMark x1="89089" y1="40229" x2="91452" y2="43953"/>
                        <a14:backgroundMark x1="6830" y1="68695" x2="8591" y2="76143"/>
                        <a14:backgroundMark x1="6443" y1="65081" x2="6701" y2="69211"/>
                        <a14:backgroundMark x1="6572" y1="66888" x2="6572" y2="68142"/>
                        <a14:backgroundMark x1="6572" y1="66667" x2="6701" y2="69027"/>
                        <a14:backgroundMark x1="6572" y1="66667" x2="6572" y2="69027"/>
                        <a14:backgroundMark x1="7947" y1="76917" x2="7474" y2="77434"/>
                      </a14:backgroundRemoval>
                    </a14:imgEffect>
                    <a14:imgEffect>
                      <a14:brightnessContrast bright="9000" contrast="-40000"/>
                    </a14:imgEffect>
                  </a14:imgLayer>
                </a14:imgProps>
              </a:ext>
              <a:ext uri="{28A0092B-C50C-407E-A947-70E740481C1C}">
                <a14:useLocalDpi xmlns:a14="http://schemas.microsoft.com/office/drawing/2010/main" val="0"/>
              </a:ext>
            </a:extLst>
          </a:blip>
          <a:srcRect r="4064"/>
          <a:stretch/>
        </p:blipFill>
        <p:spPr bwMode="auto">
          <a:xfrm>
            <a:off x="8934275" y="2906896"/>
            <a:ext cx="3282892" cy="3986729"/>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0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8" name="Picture 17" descr="A blue x on a black background&#10;&#10;Description automatically generated">
            <a:extLst>
              <a:ext uri="{FF2B5EF4-FFF2-40B4-BE49-F238E27FC236}">
                <a16:creationId xmlns:a16="http://schemas.microsoft.com/office/drawing/2014/main" id="{0B5CA01F-5A7E-3E4A-9049-64EA299F37E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080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A21D23-DDC3-1347-A666-9B4FBD8056D1}"/>
              </a:ext>
            </a:extLst>
          </p:cNvPr>
          <p:cNvSpPr txBox="1"/>
          <p:nvPr/>
        </p:nvSpPr>
        <p:spPr>
          <a:xfrm>
            <a:off x="2784207" y="721862"/>
            <a:ext cx="7011521"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chemeClr val="bg1">
                    <a:lumMod val="65000"/>
                  </a:schemeClr>
                </a:solidFill>
                <a:effectLst/>
                <a:uLnTx/>
                <a:uFillTx/>
                <a:latin typeface="Quasimoda Bold" pitchFamily="2" charset="77"/>
                <a:ea typeface="+mn-ea"/>
                <a:cs typeface="+mn-cs"/>
              </a:rPr>
              <a:t>ANSWER THE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366649" y="1759530"/>
            <a:ext cx="9846639" cy="3879273"/>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Why were Conversos resented in Spain in the 1400s?</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How were charges brought against the Conversos? What kind of evidence was required?</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does this quote tell us about the motivations of many of the inquisitors?</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are some of the misconceptions about torture in the Spanish Inquisition that are clarified in this lesson?</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07993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64309" y="468130"/>
            <a:ext cx="1037967" cy="792603"/>
          </a:xfrm>
          <a:prstGeom prst="rect">
            <a:avLst/>
          </a:prstGeom>
        </p:spPr>
      </p:pic>
      <p:sp>
        <p:nvSpPr>
          <p:cNvPr id="8" name="TextBox 7">
            <a:extLst>
              <a:ext uri="{FF2B5EF4-FFF2-40B4-BE49-F238E27FC236}">
                <a16:creationId xmlns:a16="http://schemas.microsoft.com/office/drawing/2014/main" id="{09470801-E1F1-A04A-9203-F41B2C314B42}"/>
              </a:ext>
            </a:extLst>
          </p:cNvPr>
          <p:cNvSpPr txBox="1"/>
          <p:nvPr/>
        </p:nvSpPr>
        <p:spPr>
          <a:xfrm>
            <a:off x="6083293" y="6110513"/>
            <a:ext cx="571591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BISHOP WAZO</a:t>
            </a:r>
            <a:endParaRPr lang="en-AU" b="1" dirty="0">
              <a:solidFill>
                <a:srgbClr val="6680FF"/>
              </a:solidFill>
              <a:latin typeface="Quasimoda Bold" pitchFamily="2" charset="77"/>
              <a:ea typeface="Inter Medium" panose="02000503000000020004" pitchFamily="2" charset="0"/>
            </a:endParaRPr>
          </a:p>
        </p:txBody>
      </p:sp>
      <p:pic>
        <p:nvPicPr>
          <p:cNvPr id="3" name="Picture 2" descr="A blue and white text&#10;&#10;Description automatically generated">
            <a:extLst>
              <a:ext uri="{FF2B5EF4-FFF2-40B4-BE49-F238E27FC236}">
                <a16:creationId xmlns:a16="http://schemas.microsoft.com/office/drawing/2014/main" id="{E2FE1141-FE56-8D4B-BF42-9ABBB86BA1F2}"/>
              </a:ext>
            </a:extLst>
          </p:cNvPr>
          <p:cNvPicPr>
            <a:picLocks noChangeAspect="1"/>
          </p:cNvPicPr>
          <p:nvPr/>
        </p:nvPicPr>
        <p:blipFill>
          <a:blip r:embed="rId5"/>
          <a:stretch>
            <a:fillRect/>
          </a:stretch>
        </p:blipFill>
        <p:spPr>
          <a:xfrm>
            <a:off x="251697" y="1520404"/>
            <a:ext cx="11663192" cy="3537835"/>
          </a:xfrm>
          <a:prstGeom prst="rect">
            <a:avLst/>
          </a:prstGeom>
        </p:spPr>
      </p:pic>
      <p:cxnSp>
        <p:nvCxnSpPr>
          <p:cNvPr id="9" name="Straight Connector 8">
            <a:extLst>
              <a:ext uri="{FF2B5EF4-FFF2-40B4-BE49-F238E27FC236}">
                <a16:creationId xmlns:a16="http://schemas.microsoft.com/office/drawing/2014/main" id="{7E0EF594-B3BC-7347-AB36-BABB4852ED08}"/>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83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a:cxnSpLocks/>
          </p:cNvCxnSpPr>
          <p:nvPr/>
        </p:nvCxnSpPr>
        <p:spPr>
          <a:xfrm>
            <a:off x="392793" y="5863771"/>
            <a:ext cx="9012468"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760078" y="64693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12465" y="819564"/>
            <a:ext cx="7804150" cy="4174664"/>
          </a:xfrm>
        </p:spPr>
        <p:txBody>
          <a:bodyPr>
            <a:noAutofit/>
          </a:bodyPr>
          <a:lstStyle/>
          <a:p>
            <a:pPr>
              <a:lnSpc>
                <a:spcPct val="114000"/>
              </a:lnSpc>
            </a:pPr>
            <a:r>
              <a:rPr lang="en-AU"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“There are certain beliefs that we do find to be generally insupportable in the modern West - a rejection of diversity, for example … These are things where certainly there’s a community interest in maintaining these and encouraging them, and so I think it’s fair to say that in different communities one might be able to identify heresy. It’s not a religious heresy - it might be a social heresy - but it is something that seems to be insupportable and something that is not to be encouraged.”</a:t>
            </a:r>
          </a:p>
        </p:txBody>
      </p:sp>
      <p:sp>
        <p:nvSpPr>
          <p:cNvPr id="8" name="TextBox 7">
            <a:extLst>
              <a:ext uri="{FF2B5EF4-FFF2-40B4-BE49-F238E27FC236}">
                <a16:creationId xmlns:a16="http://schemas.microsoft.com/office/drawing/2014/main" id="{09470801-E1F1-A04A-9203-F41B2C314B42}"/>
              </a:ext>
            </a:extLst>
          </p:cNvPr>
          <p:cNvSpPr txBox="1"/>
          <p:nvPr/>
        </p:nvSpPr>
        <p:spPr>
          <a:xfrm>
            <a:off x="5403273" y="6110513"/>
            <a:ext cx="367207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CHRISTINE CALDWELL AMES</a:t>
            </a:r>
            <a:endParaRPr lang="en-AU" b="1" dirty="0">
              <a:solidFill>
                <a:srgbClr val="6680FF"/>
              </a:solidFill>
              <a:latin typeface="Quasimoda Bold" pitchFamily="2" charset="77"/>
              <a:ea typeface="Inter Medium" panose="02000503000000020004" pitchFamily="2" charset="0"/>
            </a:endParaRPr>
          </a:p>
        </p:txBody>
      </p:sp>
      <p:pic>
        <p:nvPicPr>
          <p:cNvPr id="4098" name="Picture 2" descr="On the Albigensian Crusade">
            <a:extLst>
              <a:ext uri="{FF2B5EF4-FFF2-40B4-BE49-F238E27FC236}">
                <a16:creationId xmlns:a16="http://schemas.microsoft.com/office/drawing/2014/main" id="{6D68F340-48A1-7046-8FC3-51FF086210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333" b="97130" l="51250" r="99375">
                        <a14:foregroundMark x1="54635" y1="85648" x2="83750" y2="93056"/>
                        <a14:foregroundMark x1="83750" y1="93056" x2="89375" y2="92500"/>
                        <a14:foregroundMark x1="89375" y1="92500" x2="92760" y2="86481"/>
                        <a14:foregroundMark x1="92760" y1="86481" x2="94792" y2="78148"/>
                        <a14:foregroundMark x1="97031" y1="73519" x2="98281" y2="88611"/>
                        <a14:foregroundMark x1="98281" y1="88611" x2="97552" y2="95556"/>
                        <a14:foregroundMark x1="97552" y1="95556" x2="97500" y2="95741"/>
                        <a14:foregroundMark x1="77708" y1="85648" x2="75573" y2="97130"/>
                        <a14:foregroundMark x1="98750" y1="73704" x2="99427" y2="96389"/>
                        <a14:foregroundMark x1="93177" y1="94352" x2="82500" y2="82407"/>
                        <a14:foregroundMark x1="82500" y1="82407" x2="82500" y2="82407"/>
                        <a14:foregroundMark x1="77604" y1="84630" x2="73542" y2="84537"/>
                        <a14:foregroundMark x1="73542" y1="84537" x2="72865" y2="84074"/>
                        <a14:foregroundMark x1="89531" y1="97407" x2="51458" y2="95741"/>
                        <a14:foregroundMark x1="51458" y1="95741" x2="51354" y2="95556"/>
                        <a14:foregroundMark x1="66927" y1="34167" x2="65573" y2="40000"/>
                        <a14:foregroundMark x1="62708" y1="14722" x2="65833" y2="8241"/>
                        <a14:foregroundMark x1="65833" y1="8241" x2="69688" y2="4537"/>
                        <a14:foregroundMark x1="69688" y1="4537" x2="74479" y2="5000"/>
                        <a14:foregroundMark x1="74479" y1="5000" x2="78333" y2="8056"/>
                        <a14:foregroundMark x1="78333" y1="8056" x2="79635" y2="10093"/>
                        <a14:foregroundMark x1="76615" y1="5463" x2="72292" y2="3333"/>
                        <a14:foregroundMark x1="72292" y1="3333" x2="66615" y2="5463"/>
                        <a14:backgroundMark x1="52708" y1="74167" x2="51719" y2="85463"/>
                        <a14:backgroundMark x1="64792" y1="3796" x2="67865" y2="0"/>
                        <a14:backgroundMark x1="78177" y1="2870" x2="72969" y2="0"/>
                      </a14:backgroundRemoval>
                    </a14:imgEffect>
                  </a14:imgLayer>
                </a14:imgProps>
              </a:ext>
              <a:ext uri="{28A0092B-C50C-407E-A947-70E740481C1C}">
                <a14:useLocalDpi xmlns:a14="http://schemas.microsoft.com/office/drawing/2010/main" val="0"/>
              </a:ext>
            </a:extLst>
          </a:blip>
          <a:srcRect l="50796" b="1818"/>
          <a:stretch/>
        </p:blipFill>
        <p:spPr bwMode="auto">
          <a:xfrm>
            <a:off x="9082920" y="3429000"/>
            <a:ext cx="3122935" cy="3505186"/>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979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FD66472D-FB2A-FE41-BF4E-C3EF48EDCE95}"/>
              </a:ext>
            </a:extLst>
          </p:cNvPr>
          <p:cNvGraphicFramePr>
            <a:graphicFrameLocks noGrp="1"/>
          </p:cNvGraphicFramePr>
          <p:nvPr>
            <p:extLst>
              <p:ext uri="{D42A27DB-BD31-4B8C-83A1-F6EECF244321}">
                <p14:modId xmlns:p14="http://schemas.microsoft.com/office/powerpoint/2010/main" val="3394827148"/>
              </p:ext>
            </p:extLst>
          </p:nvPr>
        </p:nvGraphicFramePr>
        <p:xfrm>
          <a:off x="701963" y="1841729"/>
          <a:ext cx="10797310" cy="2830898"/>
        </p:xfrm>
        <a:graphic>
          <a:graphicData uri="http://schemas.openxmlformats.org/drawingml/2006/table">
            <a:tbl>
              <a:tblPr firstRow="1" bandRow="1">
                <a:tableStyleId>{5940675A-B579-460E-94D1-54222C63F5DA}</a:tableStyleId>
              </a:tblPr>
              <a:tblGrid>
                <a:gridCol w="5398655">
                  <a:extLst>
                    <a:ext uri="{9D8B030D-6E8A-4147-A177-3AD203B41FA5}">
                      <a16:colId xmlns:a16="http://schemas.microsoft.com/office/drawing/2014/main" val="3051271360"/>
                    </a:ext>
                  </a:extLst>
                </a:gridCol>
                <a:gridCol w="5398655">
                  <a:extLst>
                    <a:ext uri="{9D8B030D-6E8A-4147-A177-3AD203B41FA5}">
                      <a16:colId xmlns:a16="http://schemas.microsoft.com/office/drawing/2014/main" val="3978014798"/>
                    </a:ext>
                  </a:extLst>
                </a:gridCol>
              </a:tblGrid>
              <a:tr h="374998">
                <a:tc>
                  <a:txBody>
                    <a:bodyPr/>
                    <a:lstStyle/>
                    <a:p>
                      <a:r>
                        <a:rPr lang="en-AU" dirty="0">
                          <a:latin typeface="Inter" panose="02000503000000020004" pitchFamily="2" charset="0"/>
                          <a:ea typeface="Inter" panose="02000503000000020004" pitchFamily="2" charset="0"/>
                        </a:rPr>
                        <a:t>Public Shaming</a:t>
                      </a:r>
                    </a:p>
                  </a:txBody>
                  <a:tcPr/>
                </a:tc>
                <a:tc>
                  <a:txBody>
                    <a:bodyPr/>
                    <a:lstStyle/>
                    <a:p>
                      <a:r>
                        <a:rPr lang="en-AU" dirty="0">
                          <a:latin typeface="Inter" panose="02000503000000020004" pitchFamily="2" charset="0"/>
                          <a:ea typeface="Inter" panose="02000503000000020004" pitchFamily="2" charset="0"/>
                        </a:rPr>
                        <a:t>The Spanish Inquisition</a:t>
                      </a:r>
                    </a:p>
                  </a:txBody>
                  <a:tcPr/>
                </a:tc>
                <a:extLst>
                  <a:ext uri="{0D108BD9-81ED-4DB2-BD59-A6C34878D82A}">
                    <a16:rowId xmlns:a16="http://schemas.microsoft.com/office/drawing/2014/main" val="3665371271"/>
                  </a:ext>
                </a:extLst>
              </a:tr>
              <a:tr h="2455900">
                <a:tc>
                  <a:txBody>
                    <a:bodyPr/>
                    <a:lstStyle/>
                    <a:p>
                      <a:endParaRPr lang="en-AU" dirty="0">
                        <a:latin typeface="Inter" panose="02000503000000020004" pitchFamily="2" charset="0"/>
                        <a:ea typeface="Inter" panose="02000503000000020004" pitchFamily="2" charset="0"/>
                      </a:endParaRPr>
                    </a:p>
                  </a:txBody>
                  <a:tcPr/>
                </a:tc>
                <a:tc>
                  <a:txBody>
                    <a:bodyPr/>
                    <a:lstStyle/>
                    <a:p>
                      <a:endParaRPr lang="en-AU" dirty="0">
                        <a:latin typeface="Inter" panose="02000503000000020004" pitchFamily="2" charset="0"/>
                        <a:ea typeface="Inter" panose="02000503000000020004" pitchFamily="2" charset="0"/>
                      </a:endParaRPr>
                    </a:p>
                  </a:txBody>
                  <a:tcPr/>
                </a:tc>
                <a:extLst>
                  <a:ext uri="{0D108BD9-81ED-4DB2-BD59-A6C34878D82A}">
                    <a16:rowId xmlns:a16="http://schemas.microsoft.com/office/drawing/2014/main" val="1169724165"/>
                  </a:ext>
                </a:extLst>
              </a:tr>
            </a:tbl>
          </a:graphicData>
        </a:graphic>
      </p:graphicFrame>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
        <p:nvSpPr>
          <p:cNvPr id="5" name="TextBox 4">
            <a:extLst>
              <a:ext uri="{FF2B5EF4-FFF2-40B4-BE49-F238E27FC236}">
                <a16:creationId xmlns:a16="http://schemas.microsoft.com/office/drawing/2014/main" id="{8EC4258B-8233-E84F-854D-CC91DDA4F35B}"/>
              </a:ext>
            </a:extLst>
          </p:cNvPr>
          <p:cNvSpPr txBox="1"/>
          <p:nvPr/>
        </p:nvSpPr>
        <p:spPr>
          <a:xfrm>
            <a:off x="2534483" y="662248"/>
            <a:ext cx="7123033" cy="749308"/>
          </a:xfrm>
          <a:prstGeom prst="rect">
            <a:avLst/>
          </a:prstGeom>
          <a:noFill/>
        </p:spPr>
        <p:txBody>
          <a:bodyPr wrap="square">
            <a:spAutoFit/>
          </a:bodyPr>
          <a:lstStyle/>
          <a:p>
            <a:pPr marL="0" lvl="1" algn="ctr">
              <a:lnSpc>
                <a:spcPct val="114000"/>
              </a:lnSpc>
              <a:spcBef>
                <a:spcPts val="1000"/>
              </a:spcBef>
            </a:pPr>
            <a:r>
              <a:rPr lang="en-AU" sz="4000" b="1" dirty="0">
                <a:solidFill>
                  <a:srgbClr val="484FFF"/>
                </a:solidFill>
                <a:effectLst/>
                <a:latin typeface="Quasimoda Bold" pitchFamily="2" charset="77"/>
              </a:rPr>
              <a:t>COMPARE &amp; CONTRAST</a:t>
            </a:r>
          </a:p>
        </p:txBody>
      </p:sp>
    </p:spTree>
    <p:extLst>
      <p:ext uri="{BB962C8B-B14F-4D97-AF65-F5344CB8AC3E}">
        <p14:creationId xmlns:p14="http://schemas.microsoft.com/office/powerpoint/2010/main" val="3538741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2AEF69B-9B44-5843-88ED-E8E93B91595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832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754A1FA-B0DC-9F4E-90A6-22215C6B461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6438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CC58DC2-D8DC-4E46-8B01-060DB270A27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1234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Christianity embraces diversity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5847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Christians tolerate and respect other people’s points of view</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6717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Sharing harmful ideas should be banned in a civilised society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28985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REFLECTION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61528" y="2042899"/>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Have you ever been punished for something you didn’t do, or that you did but didn’t believe was wrong? How did you feel?</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83C4B-2887-4F18-9CD9-753EB1068D87}">
  <ds:schemaRefs>
    <ds:schemaRef ds:uri="http://purl.org/dc/dcmitype/"/>
    <ds:schemaRef ds:uri="http://purl.org/dc/terms/"/>
    <ds:schemaRef ds:uri="77645853-307d-4b05-be0b-9da5414d87ee"/>
    <ds:schemaRef ds:uri="http://schemas.openxmlformats.org/package/2006/metadata/core-properties"/>
    <ds:schemaRef ds:uri="http://schemas.microsoft.com/office/2006/documentManagement/types"/>
    <ds:schemaRef ds:uri="5661967f-e2ac-499a-9bcc-291dead05cda"/>
    <ds:schemaRef ds:uri="http://purl.org/dc/elements/1.1/"/>
    <ds:schemaRef ds:uri="http://schemas.microsoft.com/office/infopath/2007/PartnerControls"/>
    <ds:schemaRef ds:uri="http://www.w3.org/XML/1998/namespace"/>
    <ds:schemaRef ds:uri="http://schemas.microsoft.com/office/2006/metadata/properties"/>
  </ds:schemaRefs>
</ds:datastoreItem>
</file>

<file path=customXml/itemProps2.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3.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9241</TotalTime>
  <Words>956</Words>
  <Application>Microsoft Macintosh PowerPoint</Application>
  <PresentationFormat>Widescreen</PresentationFormat>
  <Paragraphs>105</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Inter</vt:lpstr>
      <vt:lpstr>Quasimoda Bold</vt:lpstr>
      <vt:lpstr>Quasimoda Medium</vt:lpstr>
      <vt:lpstr>Aptos Display</vt:lpstr>
      <vt:lpstr>Calibri</vt:lpstr>
      <vt:lpstr>Inter Light</vt:lpstr>
      <vt:lpstr>Arial</vt:lpstr>
      <vt:lpstr>Inter Medium</vt:lpstr>
      <vt:lpstr>Office Theme</vt:lpstr>
      <vt:lpstr>THE SPANISH INQUISITION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2025-02-26T00:17:57Z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