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1"/>
  </p:notesMasterIdLst>
  <p:sldIdLst>
    <p:sldId id="316" r:id="rId5"/>
    <p:sldId id="258" r:id="rId6"/>
    <p:sldId id="262" r:id="rId7"/>
    <p:sldId id="261" r:id="rId8"/>
    <p:sldId id="318" r:id="rId9"/>
    <p:sldId id="319" r:id="rId10"/>
    <p:sldId id="315" r:id="rId11"/>
    <p:sldId id="320" r:id="rId12"/>
    <p:sldId id="307" r:id="rId13"/>
    <p:sldId id="308" r:id="rId14"/>
    <p:sldId id="309" r:id="rId15"/>
    <p:sldId id="310" r:id="rId16"/>
    <p:sldId id="317" r:id="rId17"/>
    <p:sldId id="271" r:id="rId18"/>
    <p:sldId id="332" r:id="rId19"/>
    <p:sldId id="263" r:id="rId20"/>
    <p:sldId id="272" r:id="rId21"/>
    <p:sldId id="257" r:id="rId22"/>
    <p:sldId id="275" r:id="rId23"/>
    <p:sldId id="276" r:id="rId24"/>
    <p:sldId id="278" r:id="rId25"/>
    <p:sldId id="277" r:id="rId26"/>
    <p:sldId id="333" r:id="rId27"/>
    <p:sldId id="279" r:id="rId28"/>
    <p:sldId id="311" r:id="rId29"/>
    <p:sldId id="334" r:id="rId30"/>
  </p:sldIdLst>
  <p:sldSz cx="12192000" cy="6858000"/>
  <p:notesSz cx="6858000" cy="9144000"/>
  <p:embeddedFontLst>
    <p:embeddedFont>
      <p:font typeface="Aptos" panose="020B0004020202020204" pitchFamily="34" charset="0"/>
      <p:regular r:id="rId32"/>
      <p:bold r:id="rId33"/>
      <p:italic r:id="rId34"/>
      <p:boldItalic r:id="rId35"/>
    </p:embeddedFont>
    <p:embeddedFont>
      <p:font typeface="Aptos Display" panose="020B0004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Inter" panose="02000503000000020004" pitchFamily="2" charset="0"/>
      <p:regular r:id="rId44"/>
      <p:bold r:id="rId45"/>
      <p:italic r:id="rId46"/>
      <p:boldItalic r:id="rId47"/>
    </p:embeddedFont>
    <p:embeddedFont>
      <p:font typeface="Inter Light" panose="02000503000000020004" pitchFamily="2" charset="0"/>
      <p:regular r:id="rId48"/>
      <p:bold r:id="rId49"/>
      <p:italic r:id="rId50"/>
      <p:boldItalic r:id="rId51"/>
    </p:embeddedFont>
    <p:embeddedFont>
      <p:font typeface="Inter Medium" panose="02000503000000020004" pitchFamily="2" charset="0"/>
      <p:regular r:id="rId52"/>
      <p:bold r:id="rId53"/>
      <p:italic r:id="rId54"/>
      <p:boldItalic r:id="rId55"/>
    </p:embeddedFont>
    <p:embeddedFont>
      <p:font typeface="Quasimoda Bold" pitchFamily="2" charset="77"/>
      <p:bold r:id="rId56"/>
    </p:embeddedFont>
    <p:embeddedFont>
      <p:font typeface="Quasimoda Medium" pitchFamily="2" charset="77"/>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6680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1"/>
    <p:restoredTop sz="94577"/>
  </p:normalViewPr>
  <p:slideViewPr>
    <p:cSldViewPr snapToGrid="0">
      <p:cViewPr varScale="1">
        <p:scale>
          <a:sx n="112" d="100"/>
          <a:sy n="112" d="100"/>
        </p:scale>
        <p:origin x="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font" Target="fonts/font23.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727178A3-60A5-F141-92ED-C2DECC6AA356}"/>
    <pc:docChg chg="custSel addSld delSld modSld sldOrd">
      <pc:chgData name="Nate Armsberry" userId="f8fef281-f395-4cac-91a1-46dac0566877" providerId="ADAL" clId="{727178A3-60A5-F141-92ED-C2DECC6AA356}" dt="2024-12-20T01:00:29.554" v="130" actId="20577"/>
      <pc:docMkLst>
        <pc:docMk/>
      </pc:docMkLst>
      <pc:sldChg chg="modSp mod">
        <pc:chgData name="Nate Armsberry" userId="f8fef281-f395-4cac-91a1-46dac0566877" providerId="ADAL" clId="{727178A3-60A5-F141-92ED-C2DECC6AA356}" dt="2024-12-20T00:07:14.029" v="21" actId="14100"/>
        <pc:sldMkLst>
          <pc:docMk/>
          <pc:sldMk cId="1876491911" sldId="257"/>
        </pc:sldMkLst>
        <pc:spChg chg="mod">
          <ac:chgData name="Nate Armsberry" userId="f8fef281-f395-4cac-91a1-46dac0566877" providerId="ADAL" clId="{727178A3-60A5-F141-92ED-C2DECC6AA356}" dt="2024-12-20T00:07:14.029" v="21" actId="14100"/>
          <ac:spMkLst>
            <pc:docMk/>
            <pc:sldMk cId="1876491911" sldId="257"/>
            <ac:spMk id="3" creationId="{70FB803F-B376-22DE-710F-147422FF045C}"/>
          </ac:spMkLst>
        </pc:spChg>
      </pc:sldChg>
      <pc:sldChg chg="add del setBg">
        <pc:chgData name="Nate Armsberry" userId="f8fef281-f395-4cac-91a1-46dac0566877" providerId="ADAL" clId="{727178A3-60A5-F141-92ED-C2DECC6AA356}" dt="2024-12-20T00:41:57.326" v="27"/>
        <pc:sldMkLst>
          <pc:docMk/>
          <pc:sldMk cId="346829815" sldId="258"/>
        </pc:sldMkLst>
      </pc:sldChg>
      <pc:sldChg chg="add del setBg">
        <pc:chgData name="Nate Armsberry" userId="f8fef281-f395-4cac-91a1-46dac0566877" providerId="ADAL" clId="{727178A3-60A5-F141-92ED-C2DECC6AA356}" dt="2024-12-20T00:41:57.326" v="27"/>
        <pc:sldMkLst>
          <pc:docMk/>
          <pc:sldMk cId="3272159636" sldId="261"/>
        </pc:sldMkLst>
      </pc:sldChg>
      <pc:sldChg chg="add del">
        <pc:chgData name="Nate Armsberry" userId="f8fef281-f395-4cac-91a1-46dac0566877" providerId="ADAL" clId="{727178A3-60A5-F141-92ED-C2DECC6AA356}" dt="2024-12-20T00:41:57.326" v="27"/>
        <pc:sldMkLst>
          <pc:docMk/>
          <pc:sldMk cId="3677428545" sldId="262"/>
        </pc:sldMkLst>
      </pc:sldChg>
      <pc:sldChg chg="add del">
        <pc:chgData name="Nate Armsberry" userId="f8fef281-f395-4cac-91a1-46dac0566877" providerId="ADAL" clId="{727178A3-60A5-F141-92ED-C2DECC6AA356}" dt="2024-12-20T00:34:04.739" v="24"/>
        <pc:sldMkLst>
          <pc:docMk/>
          <pc:sldMk cId="1914316754" sldId="307"/>
        </pc:sldMkLst>
      </pc:sldChg>
      <pc:sldChg chg="add del">
        <pc:chgData name="Nate Armsberry" userId="f8fef281-f395-4cac-91a1-46dac0566877" providerId="ADAL" clId="{727178A3-60A5-F141-92ED-C2DECC6AA356}" dt="2024-12-20T00:34:04.739" v="24"/>
        <pc:sldMkLst>
          <pc:docMk/>
          <pc:sldMk cId="3797761835" sldId="308"/>
        </pc:sldMkLst>
      </pc:sldChg>
      <pc:sldChg chg="add del">
        <pc:chgData name="Nate Armsberry" userId="f8fef281-f395-4cac-91a1-46dac0566877" providerId="ADAL" clId="{727178A3-60A5-F141-92ED-C2DECC6AA356}" dt="2024-12-20T00:34:04.739" v="24"/>
        <pc:sldMkLst>
          <pc:docMk/>
          <pc:sldMk cId="559108712" sldId="309"/>
        </pc:sldMkLst>
      </pc:sldChg>
      <pc:sldChg chg="add del">
        <pc:chgData name="Nate Armsberry" userId="f8fef281-f395-4cac-91a1-46dac0566877" providerId="ADAL" clId="{727178A3-60A5-F141-92ED-C2DECC6AA356}" dt="2024-12-20T00:34:04.739" v="24"/>
        <pc:sldMkLst>
          <pc:docMk/>
          <pc:sldMk cId="3920678729" sldId="310"/>
        </pc:sldMkLst>
      </pc:sldChg>
      <pc:sldChg chg="add del">
        <pc:chgData name="Nate Armsberry" userId="f8fef281-f395-4cac-91a1-46dac0566877" providerId="ADAL" clId="{727178A3-60A5-F141-92ED-C2DECC6AA356}" dt="2024-12-20T00:41:57.326" v="27"/>
        <pc:sldMkLst>
          <pc:docMk/>
          <pc:sldMk cId="500747229" sldId="315"/>
        </pc:sldMkLst>
      </pc:sldChg>
      <pc:sldChg chg="add del setBg">
        <pc:chgData name="Nate Armsberry" userId="f8fef281-f395-4cac-91a1-46dac0566877" providerId="ADAL" clId="{727178A3-60A5-F141-92ED-C2DECC6AA356}" dt="2024-12-20T00:41:57.326" v="27"/>
        <pc:sldMkLst>
          <pc:docMk/>
          <pc:sldMk cId="531963704" sldId="318"/>
        </pc:sldMkLst>
      </pc:sldChg>
      <pc:sldChg chg="add del">
        <pc:chgData name="Nate Armsberry" userId="f8fef281-f395-4cac-91a1-46dac0566877" providerId="ADAL" clId="{727178A3-60A5-F141-92ED-C2DECC6AA356}" dt="2024-12-20T00:41:57.282" v="26"/>
        <pc:sldMkLst>
          <pc:docMk/>
          <pc:sldMk cId="2816569926" sldId="319"/>
        </pc:sldMkLst>
      </pc:sldChg>
      <pc:sldChg chg="add">
        <pc:chgData name="Nate Armsberry" userId="f8fef281-f395-4cac-91a1-46dac0566877" providerId="ADAL" clId="{727178A3-60A5-F141-92ED-C2DECC6AA356}" dt="2024-12-20T00:41:57.326" v="27"/>
        <pc:sldMkLst>
          <pc:docMk/>
          <pc:sldMk cId="3462196938" sldId="319"/>
        </pc:sldMkLst>
      </pc:sldChg>
      <pc:sldChg chg="add del">
        <pc:chgData name="Nate Armsberry" userId="f8fef281-f395-4cac-91a1-46dac0566877" providerId="ADAL" clId="{727178A3-60A5-F141-92ED-C2DECC6AA356}" dt="2024-12-20T00:41:57.326" v="27"/>
        <pc:sldMkLst>
          <pc:docMk/>
          <pc:sldMk cId="2154633469" sldId="320"/>
        </pc:sldMkLst>
      </pc:sldChg>
      <pc:sldChg chg="addSp delSp modSp add del mod setBg">
        <pc:chgData name="Nate Armsberry" userId="f8fef281-f395-4cac-91a1-46dac0566877" providerId="ADAL" clId="{727178A3-60A5-F141-92ED-C2DECC6AA356}" dt="2024-12-20T00:57:03.855" v="82" actId="6549"/>
        <pc:sldMkLst>
          <pc:docMk/>
          <pc:sldMk cId="1160570302" sldId="332"/>
        </pc:sldMkLst>
        <pc:spChg chg="mod">
          <ac:chgData name="Nate Armsberry" userId="f8fef281-f395-4cac-91a1-46dac0566877" providerId="ADAL" clId="{727178A3-60A5-F141-92ED-C2DECC6AA356}" dt="2024-12-20T00:57:03.855" v="82" actId="6549"/>
          <ac:spMkLst>
            <pc:docMk/>
            <pc:sldMk cId="1160570302" sldId="332"/>
            <ac:spMk id="4" creationId="{7E7EC850-EF59-6A46-A63E-C9AAEE30BB30}"/>
          </ac:spMkLst>
        </pc:spChg>
        <pc:picChg chg="add mod">
          <ac:chgData name="Nate Armsberry" userId="f8fef281-f395-4cac-91a1-46dac0566877" providerId="ADAL" clId="{727178A3-60A5-F141-92ED-C2DECC6AA356}" dt="2024-12-20T00:55:05.201" v="36"/>
          <ac:picMkLst>
            <pc:docMk/>
            <pc:sldMk cId="1160570302" sldId="332"/>
            <ac:picMk id="2" creationId="{EF251CF2-A212-5F45-82F6-A475CFFB61BE}"/>
          </ac:picMkLst>
        </pc:picChg>
        <pc:picChg chg="del">
          <ac:chgData name="Nate Armsberry" userId="f8fef281-f395-4cac-91a1-46dac0566877" providerId="ADAL" clId="{727178A3-60A5-F141-92ED-C2DECC6AA356}" dt="2024-12-20T00:54:53.028" v="35" actId="478"/>
          <ac:picMkLst>
            <pc:docMk/>
            <pc:sldMk cId="1160570302" sldId="332"/>
            <ac:picMk id="14" creationId="{21AC413D-014D-0F4C-8343-6BB56016A1A7}"/>
          </ac:picMkLst>
        </pc:picChg>
      </pc:sldChg>
      <pc:sldChg chg="addSp delSp modSp add mod ord">
        <pc:chgData name="Nate Armsberry" userId="f8fef281-f395-4cac-91a1-46dac0566877" providerId="ADAL" clId="{727178A3-60A5-F141-92ED-C2DECC6AA356}" dt="2024-12-20T01:00:29.554" v="130" actId="20577"/>
        <pc:sldMkLst>
          <pc:docMk/>
          <pc:sldMk cId="511654085" sldId="333"/>
        </pc:sldMkLst>
        <pc:spChg chg="mod">
          <ac:chgData name="Nate Armsberry" userId="f8fef281-f395-4cac-91a1-46dac0566877" providerId="ADAL" clId="{727178A3-60A5-F141-92ED-C2DECC6AA356}" dt="2024-12-20T01:00:29.554" v="130" actId="20577"/>
          <ac:spMkLst>
            <pc:docMk/>
            <pc:sldMk cId="511654085" sldId="333"/>
            <ac:spMk id="4" creationId="{7E7EC850-EF59-6A46-A63E-C9AAEE30BB30}"/>
          </ac:spMkLst>
        </pc:spChg>
        <pc:picChg chg="del">
          <ac:chgData name="Nate Armsberry" userId="f8fef281-f395-4cac-91a1-46dac0566877" providerId="ADAL" clId="{727178A3-60A5-F141-92ED-C2DECC6AA356}" dt="2024-12-20T00:59:26.683" v="88" actId="478"/>
          <ac:picMkLst>
            <pc:docMk/>
            <pc:sldMk cId="511654085" sldId="333"/>
            <ac:picMk id="2" creationId="{EF251CF2-A212-5F45-82F6-A475CFFB61BE}"/>
          </ac:picMkLst>
        </pc:picChg>
        <pc:picChg chg="add mod">
          <ac:chgData name="Nate Armsberry" userId="f8fef281-f395-4cac-91a1-46dac0566877" providerId="ADAL" clId="{727178A3-60A5-F141-92ED-C2DECC6AA356}" dt="2024-12-20T01:00:04.315" v="92"/>
          <ac:picMkLst>
            <pc:docMk/>
            <pc:sldMk cId="511654085" sldId="333"/>
            <ac:picMk id="5" creationId="{D8BEFE30-98C4-1A44-9DA6-0BC42E7F9F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4CA86-D2A9-844F-8ECF-4E246B926C4E}"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25824-40DC-054B-AA1F-132B44531935}" type="slidenum">
              <a:rPr lang="en-AU" smtClean="0"/>
              <a:t>‹#›</a:t>
            </a:fld>
            <a:endParaRPr lang="en-AU"/>
          </a:p>
        </p:txBody>
      </p:sp>
    </p:spTree>
    <p:extLst>
      <p:ext uri="{BB962C8B-B14F-4D97-AF65-F5344CB8AC3E}">
        <p14:creationId xmlns:p14="http://schemas.microsoft.com/office/powerpoint/2010/main" val="121707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1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4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81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76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9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5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8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9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77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for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19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publicchristianity.org/video/holy-war/"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ublicchristianity.org/video/kill-them-al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9600" dirty="0">
                <a:solidFill>
                  <a:schemeClr val="bg1"/>
                </a:solidFill>
                <a:latin typeface="Quasimoda Bold" pitchFamily="2" charset="77"/>
                <a:ea typeface="Helvetica Neue" panose="02000503000000020004" pitchFamily="2" charset="0"/>
                <a:cs typeface="Helvetica Neue" panose="02000503000000020004" pitchFamily="2" charset="0"/>
              </a:rPr>
              <a:t>HOLY WAR</a:t>
            </a:r>
            <a:endParaRPr lang="en-US" sz="96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Crusades’</a:t>
            </a:r>
            <a:endParaRPr kumimoji="0" lang="en-AU" sz="4400" b="0" i="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cs typeface="+mn-cs"/>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A healthy society will always offer genuine care for the poor and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A873093-7BE9-C14B-8FD4-2AF126D8622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79776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340350" y="1713921"/>
            <a:ext cx="7511300" cy="1879848"/>
          </a:xfrm>
        </p:spPr>
        <p:txBody>
          <a:bodyPr>
            <a:noAutofit/>
          </a:bodyPr>
          <a:lstStyle/>
          <a:p>
            <a:r>
              <a:rPr lang="en-US" sz="4400" dirty="0">
                <a:latin typeface="Quasimoda Medium" pitchFamily="2" charset="77"/>
              </a:rPr>
              <a:t>Jesus’ most significant teaching was that we should love and care for the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479E347-584E-9041-8B26-9EEDC773E84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910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335626" y="1699931"/>
            <a:ext cx="9520749" cy="1879848"/>
          </a:xfrm>
        </p:spPr>
        <p:txBody>
          <a:bodyPr>
            <a:noAutofit/>
          </a:bodyPr>
          <a:lstStyle/>
          <a:p>
            <a:r>
              <a:rPr lang="en-US" sz="4400" dirty="0">
                <a:latin typeface="Quasimoda Medium" pitchFamily="2" charset="77"/>
              </a:rPr>
              <a:t>Religious people should spend more time helping people and less time talking about their religion</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91D92A6-0E46-6E46-B888-7C55AFBC689A}"/>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920678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385326-6CCC-6147-A737-3D427066B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0BB059-D3CB-0E43-BA34-9A726A1E61F4}"/>
              </a:ext>
            </a:extLst>
          </p:cNvPr>
          <p:cNvSpPr/>
          <p:nvPr/>
        </p:nvSpPr>
        <p:spPr>
          <a:xfrm>
            <a:off x="3363686" y="5715000"/>
            <a:ext cx="9046029" cy="7347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1B952F4-8C1D-BC46-8559-9989E90CDB52}"/>
              </a:ext>
            </a:extLst>
          </p:cNvPr>
          <p:cNvSpPr txBox="1"/>
          <p:nvPr/>
        </p:nvSpPr>
        <p:spPr>
          <a:xfrm>
            <a:off x="3575957" y="5910942"/>
            <a:ext cx="8458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Émile </a:t>
            </a:r>
            <a:r>
              <a:rPr kumimoji="0" lang="en-AU" sz="1800" b="0" i="0" u="none" strike="noStrike" kern="1200" cap="none" spc="0" normalizeH="0" baseline="0" noProof="0" dirty="0" err="1">
                <a:ln>
                  <a:noFill/>
                </a:ln>
                <a:solidFill>
                  <a:srgbClr val="000000"/>
                </a:solidFill>
                <a:effectLst/>
                <a:uLnTx/>
                <a:uFillTx/>
                <a:latin typeface="Inter Medium" panose="02000503000000020004" pitchFamily="2" charset="0"/>
                <a:ea typeface="Inter Medium" panose="02000503000000020004" pitchFamily="2" charset="0"/>
                <a:cs typeface="+mn-cs"/>
              </a:rPr>
              <a:t>Signol</a:t>
            </a: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 (1847) </a:t>
            </a:r>
            <a:r>
              <a:rPr kumimoji="0" lang="en-AU" sz="1800" b="1"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mn-cs"/>
              </a:rPr>
              <a:t>Taking of Jerusalem by the Crusaders</a:t>
            </a: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 15th July 1099</a:t>
            </a:r>
            <a:endParaRPr kumimoji="0" lang="en-AU" sz="1800" b="0" i="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cs typeface="+mn-cs"/>
            </a:endParaRPr>
          </a:p>
        </p:txBody>
      </p:sp>
    </p:spTree>
    <p:extLst>
      <p:ext uri="{BB962C8B-B14F-4D97-AF65-F5344CB8AC3E}">
        <p14:creationId xmlns:p14="http://schemas.microsoft.com/office/powerpoint/2010/main" val="170566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ABC414-E536-334A-9F69-7765CABBA988}"/>
              </a:ext>
            </a:extLst>
          </p:cNvPr>
          <p:cNvPicPr>
            <a:picLocks noChangeAspect="1"/>
          </p:cNvPicPr>
          <p:nvPr/>
        </p:nvPicPr>
        <p:blipFill>
          <a:blip r:embed="rId2"/>
          <a:stretch>
            <a:fillRect/>
          </a:stretch>
        </p:blipFill>
        <p:spPr>
          <a:xfrm>
            <a:off x="0" y="-273844"/>
            <a:ext cx="12192000" cy="7405688"/>
          </a:xfrm>
          <a:prstGeom prst="rect">
            <a:avLst/>
          </a:prstGeom>
        </p:spPr>
      </p:pic>
      <p:sp>
        <p:nvSpPr>
          <p:cNvPr id="5" name="Rectangle 4">
            <a:extLst>
              <a:ext uri="{FF2B5EF4-FFF2-40B4-BE49-F238E27FC236}">
                <a16:creationId xmlns:a16="http://schemas.microsoft.com/office/drawing/2014/main" id="{D03CAA4C-8720-E941-BB06-14A33DD9C2C2}"/>
              </a:ext>
            </a:extLst>
          </p:cNvPr>
          <p:cNvSpPr/>
          <p:nvPr/>
        </p:nvSpPr>
        <p:spPr>
          <a:xfrm>
            <a:off x="4248616" y="5715000"/>
            <a:ext cx="8161100" cy="7347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4A59ED7-902F-0B46-8EF0-83A797B41B2E}"/>
              </a:ext>
            </a:extLst>
          </p:cNvPr>
          <p:cNvSpPr txBox="1"/>
          <p:nvPr/>
        </p:nvSpPr>
        <p:spPr>
          <a:xfrm>
            <a:off x="4521200" y="5910942"/>
            <a:ext cx="7398653" cy="369332"/>
          </a:xfrm>
          <a:prstGeom prst="rect">
            <a:avLst/>
          </a:prstGeom>
          <a:noFill/>
        </p:spPr>
        <p:txBody>
          <a:bodyPr wrap="square" rtlCol="0">
            <a:spAutoFit/>
          </a:bodyPr>
          <a:lstStyle/>
          <a:p>
            <a:pPr algn="r"/>
            <a:r>
              <a:rPr lang="en-AU" b="0" dirty="0">
                <a:solidFill>
                  <a:srgbClr val="000000"/>
                </a:solidFill>
                <a:effectLst/>
                <a:latin typeface="Inter" panose="02000503000000020004" pitchFamily="2" charset="0"/>
                <a:ea typeface="Inter" panose="02000503000000020004" pitchFamily="2" charset="0"/>
              </a:rPr>
              <a:t>Francesco </a:t>
            </a:r>
            <a:r>
              <a:rPr lang="en-AU" b="0" dirty="0" err="1">
                <a:solidFill>
                  <a:srgbClr val="000000"/>
                </a:solidFill>
                <a:effectLst/>
                <a:latin typeface="Inter" panose="02000503000000020004" pitchFamily="2" charset="0"/>
                <a:ea typeface="Inter" panose="02000503000000020004" pitchFamily="2" charset="0"/>
              </a:rPr>
              <a:t>Hayez</a:t>
            </a:r>
            <a:r>
              <a:rPr lang="en-AU" b="0" dirty="0">
                <a:solidFill>
                  <a:srgbClr val="000000"/>
                </a:solidFill>
                <a:effectLst/>
                <a:latin typeface="Inter" panose="02000503000000020004" pitchFamily="2" charset="0"/>
                <a:ea typeface="Inter" panose="02000503000000020004" pitchFamily="2" charset="0"/>
              </a:rPr>
              <a:t> (1837) </a:t>
            </a:r>
            <a:r>
              <a:rPr lang="en-AU" b="1" dirty="0">
                <a:solidFill>
                  <a:srgbClr val="000000"/>
                </a:solidFill>
                <a:effectLst/>
                <a:latin typeface="Inter" panose="02000503000000020004" pitchFamily="2" charset="0"/>
                <a:ea typeface="Inter" panose="02000503000000020004" pitchFamily="2" charset="0"/>
              </a:rPr>
              <a:t>The thirst of the crusaders at Jerusalem</a:t>
            </a:r>
            <a:endParaRPr lang="en-AU" b="1"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7931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F251CF2-A212-5F45-82F6-A475CFFB61BE}"/>
              </a:ext>
            </a:extLst>
          </p:cNvPr>
          <p:cNvPicPr>
            <a:picLocks noChangeAspect="1"/>
          </p:cNvPicPr>
          <p:nvPr/>
        </p:nvPicPr>
        <p:blipFill>
          <a:blip r:embed="rId4"/>
          <a:stretch>
            <a:fillRect/>
          </a:stretch>
        </p:blipFill>
        <p:spPr>
          <a:xfrm>
            <a:off x="1756707" y="640281"/>
            <a:ext cx="8676710" cy="493412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b="1" dirty="0">
                <a:solidFill>
                  <a:srgbClr val="6680FF"/>
                </a:solidFill>
                <a:latin typeface="Quasimoda Bold" pitchFamily="2" charset="77"/>
                <a:ea typeface="Inter Medium" panose="02000503000000020004" pitchFamily="2" charset="0"/>
                <a:cs typeface="Calibri" panose="020F0502020204030204" pitchFamily="34" charset="0"/>
              </a:rPr>
              <a:t>HOLY WAR: THE CRUSADES</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116057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FA366857-98BC-F644-B9BD-BEAFFCE2F3F9}"/>
              </a:ext>
            </a:extLst>
          </p:cNvPr>
          <p:cNvPicPr>
            <a:picLocks noChangeAspect="1"/>
          </p:cNvPicPr>
          <p:nvPr/>
        </p:nvPicPr>
        <p:blipFill>
          <a:blip r:embed="rId2"/>
          <a:stretch>
            <a:fillRect/>
          </a:stretch>
        </p:blipFill>
        <p:spPr>
          <a:xfrm>
            <a:off x="552196" y="1605677"/>
            <a:ext cx="11087608" cy="3252074"/>
          </a:xfrm>
          <a:prstGeom prst="rect">
            <a:avLst/>
          </a:prstGeom>
        </p:spPr>
      </p:pic>
      <p:pic>
        <p:nvPicPr>
          <p:cNvPr id="3" name="Picture 2" descr="A blue x on a black background&#10;&#10;Description automatically generated">
            <a:extLst>
              <a:ext uri="{FF2B5EF4-FFF2-40B4-BE49-F238E27FC236}">
                <a16:creationId xmlns:a16="http://schemas.microsoft.com/office/drawing/2014/main" id="{DD88AC7F-A8DA-C04C-9625-1F8A27FAC269}"/>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910691"/>
            <a:ext cx="9144000" cy="2387600"/>
          </a:xfrm>
        </p:spPr>
        <p:txBody>
          <a:bodyPr anchor="ctr">
            <a:normAutofit/>
          </a:bodyPr>
          <a:lstStyle/>
          <a:p>
            <a:pPr>
              <a:lnSpc>
                <a:spcPct val="100000"/>
              </a:lnSpc>
            </a:pPr>
            <a:r>
              <a:rPr lang="en-US" dirty="0">
                <a:solidFill>
                  <a:schemeClr val="bg1"/>
                </a:solidFill>
                <a:latin typeface="Inter" panose="02000503000000020004" pitchFamily="2" charset="0"/>
                <a:ea typeface="Inter" panose="02000503000000020004" pitchFamily="2" charset="0"/>
                <a:cs typeface="Calibri" panose="020F0502020204030204" pitchFamily="34" charset="0"/>
              </a:rPr>
              <a:t>‘Were the Crusaders truly followers of Jesus?’ </a:t>
            </a:r>
          </a:p>
        </p:txBody>
      </p:sp>
    </p:spTree>
    <p:extLst>
      <p:ext uri="{BB962C8B-B14F-4D97-AF65-F5344CB8AC3E}">
        <p14:creationId xmlns:p14="http://schemas.microsoft.com/office/powerpoint/2010/main" val="35959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540344" y="315687"/>
            <a:ext cx="11258863" cy="5101446"/>
          </a:xfrm>
        </p:spPr>
        <p:txBody>
          <a:bodyPr>
            <a:noAutofit/>
          </a:bodyPr>
          <a:lstStyle/>
          <a:p>
            <a:pPr algn="l">
              <a:lnSpc>
                <a:spcPct val="140000"/>
              </a:lnSpc>
            </a:pP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to you who are listening I say: love your enemies, do good to those who hate you,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bless those who curse you, pray for those who ill-treat you.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29</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someone slaps you on one cheek, turn to them the other also. If someone takes your coat, do not withhold your shirt from them.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30</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Give to everyone who asks you, and if anyone takes what belongs to you, do not demand it back.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31</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Do to others as you would have them do to you.</a:t>
            </a:r>
          </a:p>
          <a:p>
            <a:pPr algn="l">
              <a:lnSpc>
                <a:spcPct val="140000"/>
              </a:lnSpc>
            </a:pP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you love those who love you, what credit is that to you? Even sinners love those who love them.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33</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you do good to those who are good to you, what credit is that to you? Even sinners do that.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34</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you lend to those from whom you expect repayment, what credit is that to you? Even sinners lend to sinners, expecting to be repaid in full.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35</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love your enemies, do good to them, and lend to them without expecting to get anything back. Then your reward will be great, and you will be children of the Most High, because he is kind to the ungrateful and wicked.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36</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Be merciful, just as your Father is merciful.</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2"/>
          <a:stretch>
            <a:fillRect/>
          </a:stretch>
        </p:blipFill>
        <p:spPr>
          <a:xfrm>
            <a:off x="392793" y="6110513"/>
            <a:ext cx="1702012" cy="431800"/>
          </a:xfrm>
          <a:prstGeom prst="rect">
            <a:avLst/>
          </a:prstGeom>
        </p:spPr>
      </p:pic>
      <p:sp>
        <p:nvSpPr>
          <p:cNvPr id="6" name="Subtitle 2">
            <a:extLst>
              <a:ext uri="{FF2B5EF4-FFF2-40B4-BE49-F238E27FC236}">
                <a16:creationId xmlns:a16="http://schemas.microsoft.com/office/drawing/2014/main" id="{10E9498A-7ADA-A144-BC25-52C2C0292243}"/>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6 (NIV)</a:t>
            </a:r>
          </a:p>
        </p:txBody>
      </p:sp>
    </p:spTree>
    <p:extLst>
      <p:ext uri="{BB962C8B-B14F-4D97-AF65-F5344CB8AC3E}">
        <p14:creationId xmlns:p14="http://schemas.microsoft.com/office/powerpoint/2010/main" val="187649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36357" y="2179874"/>
            <a:ext cx="9144000" cy="2900126"/>
          </a:xfrm>
        </p:spPr>
        <p:txBody>
          <a:bodyPr>
            <a:normAutofit/>
          </a:bodyPr>
          <a:lstStyle/>
          <a:p>
            <a:pPr>
              <a:lnSpc>
                <a:spcPct val="114000"/>
              </a:lnSpc>
            </a:pPr>
            <a:r>
              <a:rPr lang="en-AU" sz="5400" b="0" i="0" dirty="0">
                <a:solidFill>
                  <a:srgbClr val="484FFF"/>
                </a:solidFill>
                <a:effectLst/>
                <a:latin typeface="Inter" panose="02000503000000020004" pitchFamily="2" charset="0"/>
                <a:ea typeface="Inter" panose="02000503000000020004" pitchFamily="2" charset="0"/>
                <a:cs typeface="Calibri" panose="020F0502020204030204" pitchFamily="34" charset="0"/>
              </a:rPr>
              <a:t>“Do to others as you would have them do to you.”</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2"/>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9" name="Subtitle 2">
            <a:extLst>
              <a:ext uri="{FF2B5EF4-FFF2-40B4-BE49-F238E27FC236}">
                <a16:creationId xmlns:a16="http://schemas.microsoft.com/office/drawing/2014/main" id="{A5BD2D6C-75EF-D540-A5D4-D9153C3A7373}"/>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6.31 (NIV)</a:t>
            </a:r>
          </a:p>
        </p:txBody>
      </p:sp>
    </p:spTree>
    <p:extLst>
      <p:ext uri="{BB962C8B-B14F-4D97-AF65-F5344CB8AC3E}">
        <p14:creationId xmlns:p14="http://schemas.microsoft.com/office/powerpoint/2010/main" val="143713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3E98452B-0E7B-4F45-94B6-DCD07BAB341E}"/>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682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Do we have the right to judge the church today for historical events such as the Crusades?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1B7CB6F3-57F2-6440-9496-3C4B75DD7B78}"/>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058F4D7A-84BF-8444-94F4-DEE789D197F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90843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Do we have the right to judge the church today for historical events such as the Crusades?</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The church at the time of the Crusades was influenced by warrior culture. Are there ways in which you think the church today might be affected by cultural factors that pull it away from Jesus’ original teachings?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737991A4-5859-5549-AF74-32C4D59AFF7B}"/>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46EC7CE4-A739-9C48-9296-8D3F871692E7}"/>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78214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Do we have the right to judge the church today for historical events such as the Crusades?</a:t>
            </a:r>
          </a:p>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The church at the time of the Crusades was influenced by warrior culture. Are there ways in which you think the church today might be affected by cultural factors that pull it away from Jesus’ original teachings?</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Is loving your enemies something that you personally try to practice? What does that look like for you?</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4D6A4F0F-1A70-2B4B-8C2A-E101C98EFE70}"/>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6A439F50-008B-C841-ABAE-D36C5689BC6C}"/>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9380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D8BEFE30-98C4-1A44-9DA6-0BC42E7F9FEB}"/>
              </a:ext>
            </a:extLst>
          </p:cNvPr>
          <p:cNvPicPr>
            <a:picLocks noChangeAspect="1"/>
          </p:cNvPicPr>
          <p:nvPr/>
        </p:nvPicPr>
        <p:blipFill>
          <a:blip r:embed="rId4"/>
          <a:stretch>
            <a:fillRect/>
          </a:stretch>
        </p:blipFill>
        <p:spPr>
          <a:xfrm>
            <a:off x="1756707" y="640281"/>
            <a:ext cx="8692704" cy="493412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b="1" dirty="0">
                <a:solidFill>
                  <a:srgbClr val="6680FF"/>
                </a:solidFill>
                <a:latin typeface="Quasimoda Bold" pitchFamily="2" charset="77"/>
                <a:ea typeface="Inter Medium" panose="02000503000000020004" pitchFamily="2" charset="0"/>
                <a:cs typeface="Calibri" panose="020F0502020204030204" pitchFamily="34" charset="0"/>
              </a:rPr>
              <a:t>KILL THEM ALL: THE ALBIGENSIAN CRUSADE</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51165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E533B6-CEC2-C446-8F8B-6FC83DF5105F}"/>
              </a:ext>
            </a:extLst>
          </p:cNvPr>
          <p:cNvSpPr txBox="1"/>
          <p:nvPr/>
        </p:nvSpPr>
        <p:spPr>
          <a:xfrm>
            <a:off x="3046879" y="628794"/>
            <a:ext cx="6098240" cy="754053"/>
          </a:xfrm>
          <a:prstGeom prst="rect">
            <a:avLst/>
          </a:prstGeom>
          <a:noFill/>
        </p:spPr>
        <p:txBody>
          <a:bodyPr wrap="square">
            <a:spAutoFit/>
          </a:bodyPr>
          <a:lstStyle/>
          <a:p>
            <a:pPr marL="0" lvl="1" algn="ctr">
              <a:lnSpc>
                <a:spcPct val="114000"/>
              </a:lnSpc>
              <a:spcBef>
                <a:spcPts val="1000"/>
              </a:spcBef>
            </a:pPr>
            <a:r>
              <a:rPr lang="en-AU" sz="4000" b="1" i="0" dirty="0">
                <a:solidFill>
                  <a:srgbClr val="484FFF"/>
                </a:solidFill>
                <a:effectLst/>
                <a:latin typeface="Quasimoda Bold" pitchFamily="2" charset="77"/>
              </a:rPr>
              <a:t>EXTENSION</a:t>
            </a:r>
          </a:p>
        </p:txBody>
      </p:sp>
      <p:pic>
        <p:nvPicPr>
          <p:cNvPr id="5" name="Picture 4" descr="A white rectangular object with black text&#10;&#10;Description automatically generated">
            <a:extLst>
              <a:ext uri="{FF2B5EF4-FFF2-40B4-BE49-F238E27FC236}">
                <a16:creationId xmlns:a16="http://schemas.microsoft.com/office/drawing/2014/main" id="{9AF022F0-5EBF-5F43-8A99-1EACA59C0D5C}"/>
              </a:ext>
            </a:extLst>
          </p:cNvPr>
          <p:cNvPicPr>
            <a:picLocks noChangeAspect="1"/>
          </p:cNvPicPr>
          <p:nvPr/>
        </p:nvPicPr>
        <p:blipFill>
          <a:blip r:embed="rId2"/>
          <a:stretch>
            <a:fillRect/>
          </a:stretch>
        </p:blipFill>
        <p:spPr>
          <a:xfrm>
            <a:off x="552196" y="2073804"/>
            <a:ext cx="11087608" cy="3245645"/>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94EFED55-D4D8-4747-9AF8-4F3B48794B54}"/>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285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68897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lnSpcReduction="10000"/>
          </a:bodyPr>
          <a:lstStyle/>
          <a:p>
            <a:r>
              <a:rPr lang="en-US" sz="4400" dirty="0">
                <a:latin typeface="Quasimoda Medium" pitchFamily="2" charset="77"/>
              </a:rPr>
              <a:t>You can’t call chess </a:t>
            </a:r>
          </a:p>
          <a:p>
            <a:r>
              <a:rPr lang="en-US"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1B95F5F-1165-FD4B-BA5C-CFD295202149}"/>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67742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71767D61-89B3-FA4E-919B-74CD32C8045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27215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03F60F5-233D-914D-95E7-BD3548947C75}"/>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3196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chor="ctr" anchorCtr="0">
            <a:noAutofit/>
          </a:bodyPr>
          <a:lstStyle/>
          <a:p>
            <a:r>
              <a:rPr lang="en-US" sz="4400" dirty="0">
                <a:latin typeface="Quasimoda Medium" pitchFamily="2" charset="77"/>
              </a:rPr>
              <a:t>War is a necessary evil</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9310162C-2259-6541-80B1-4392C9923E9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6219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rPr>
              <a:t>Bible verse goes here. Make the type smaller so it fits in this box.</a:t>
            </a: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Religion is responsible for most/all wars</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2232AA4-7F77-734A-A2AB-99E8D159888B}"/>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0074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chor="ctr" anchorCtr="0">
            <a:noAutofit/>
          </a:bodyPr>
          <a:lstStyle/>
          <a:p>
            <a:r>
              <a:rPr lang="en-US" sz="4400" dirty="0">
                <a:latin typeface="Quasimoda Medium" pitchFamily="2" charset="77"/>
              </a:rPr>
              <a:t>Christians should never be pro-war</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2CFEF39-4462-2A42-AF85-2E1713347748}"/>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15463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Caring for the needy is a responsibility that comes with wealth</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D1C447BC-72CB-7346-A57D-B8798BE64062}"/>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914316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E4AB8B-DA11-4040-B85A-58648A2BB10B}">
  <ds:schemaRefs>
    <ds:schemaRef ds:uri="http://schemas.microsoft.com/office/2006/documentManagement/types"/>
    <ds:schemaRef ds:uri="http://purl.org/dc/dcmitype/"/>
    <ds:schemaRef ds:uri="5661967f-e2ac-499a-9bcc-291dead05cda"/>
    <ds:schemaRef ds:uri="http://purl.org/dc/terms/"/>
    <ds:schemaRef ds:uri="http://purl.org/dc/elements/1.1/"/>
    <ds:schemaRef ds:uri="http://schemas.microsoft.com/office/infopath/2007/PartnerControls"/>
    <ds:schemaRef ds:uri="http://schemas.openxmlformats.org/package/2006/metadata/core-properties"/>
    <ds:schemaRef ds:uri="77645853-307d-4b05-be0b-9da5414d87e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618EB7E-F760-4984-A698-58407D5C3606}">
  <ds:schemaRefs>
    <ds:schemaRef ds:uri="http://schemas.microsoft.com/sharepoint/v3/contenttype/forms"/>
  </ds:schemaRefs>
</ds:datastoreItem>
</file>

<file path=customXml/itemProps3.xml><?xml version="1.0" encoding="utf-8"?>
<ds:datastoreItem xmlns:ds="http://schemas.openxmlformats.org/officeDocument/2006/customXml" ds:itemID="{4371D357-4EF1-4915-A3B8-90456CD89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8961</TotalTime>
  <Words>904</Words>
  <Application>Microsoft Macintosh PowerPoint</Application>
  <PresentationFormat>Widescreen</PresentationFormat>
  <Paragraphs>94</Paragraphs>
  <Slides>26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Quasimoda Bold</vt:lpstr>
      <vt:lpstr>Quasimoda Medium</vt:lpstr>
      <vt:lpstr>Inter</vt:lpstr>
      <vt:lpstr>Aptos</vt:lpstr>
      <vt:lpstr>Calibri</vt:lpstr>
      <vt:lpstr>Arial</vt:lpstr>
      <vt:lpstr>Inter Light</vt:lpstr>
      <vt:lpstr>Inter Medium</vt:lpstr>
      <vt:lpstr>Aptos Display</vt:lpstr>
      <vt:lpstr>Office Theme</vt:lpstr>
      <vt:lpstr>HOLY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the Crusaders truly followers of Jesus?’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19</cp:revision>
  <dcterms:created xsi:type="dcterms:W3CDTF">2024-10-01T23:56:46Z</dcterms:created>
  <dcterms:modified xsi:type="dcterms:W3CDTF">2025-02-26T23:25:23Z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