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5"/>
  </p:notesMasterIdLst>
  <p:sldIdLst>
    <p:sldId id="333" r:id="rId5"/>
    <p:sldId id="270" r:id="rId6"/>
    <p:sldId id="261" r:id="rId7"/>
    <p:sldId id="317" r:id="rId8"/>
    <p:sldId id="318" r:id="rId9"/>
    <p:sldId id="314" r:id="rId10"/>
    <p:sldId id="316" r:id="rId11"/>
    <p:sldId id="300" r:id="rId12"/>
    <p:sldId id="315" r:id="rId13"/>
    <p:sldId id="328" r:id="rId14"/>
    <p:sldId id="332" r:id="rId15"/>
    <p:sldId id="331" r:id="rId16"/>
    <p:sldId id="330" r:id="rId17"/>
    <p:sldId id="329" r:id="rId18"/>
    <p:sldId id="257" r:id="rId19"/>
    <p:sldId id="272" r:id="rId20"/>
    <p:sldId id="326" r:id="rId21"/>
    <p:sldId id="327" r:id="rId22"/>
    <p:sldId id="298" r:id="rId23"/>
    <p:sldId id="334" r:id="rId24"/>
  </p:sldIdLst>
  <p:sldSz cx="12192000" cy="6858000"/>
  <p:notesSz cx="6858000" cy="9144000"/>
  <p:embeddedFontLst>
    <p:embeddedFont>
      <p:font typeface="Aptos" panose="020B0004020202020204" pitchFamily="34" charset="0"/>
      <p:regular r:id="rId26"/>
      <p:bold r:id="rId27"/>
      <p:italic r:id="rId28"/>
      <p:boldItalic r:id="rId29"/>
    </p:embeddedFont>
    <p:embeddedFont>
      <p:font typeface="Aptos Display" panose="020B0004020202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Inter" panose="02000503000000020004" pitchFamily="2" charset="0"/>
      <p:regular r:id="rId38"/>
      <p:bold r:id="rId39"/>
      <p:italic r:id="rId40"/>
      <p:boldItalic r:id="rId41"/>
    </p:embeddedFont>
    <p:embeddedFont>
      <p:font typeface="Inter Light" panose="02000503000000020004" pitchFamily="2" charset="0"/>
      <p:regular r:id="rId42"/>
      <p:bold r:id="rId43"/>
      <p:italic r:id="rId44"/>
      <p:boldItalic r:id="rId45"/>
    </p:embeddedFont>
    <p:embeddedFont>
      <p:font typeface="Inter Medium" panose="02000503000000020004" pitchFamily="2" charset="0"/>
      <p:regular r:id="rId46"/>
      <p:bold r:id="rId47"/>
      <p:italic r:id="rId48"/>
      <p:boldItalic r:id="rId49"/>
    </p:embeddedFont>
    <p:embeddedFont>
      <p:font typeface="Quasimoda Bold" pitchFamily="2" charset="77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FFF"/>
    <a:srgbClr val="2A2FA4"/>
    <a:srgbClr val="C7D2FF"/>
    <a:srgbClr val="6680FF"/>
    <a:srgbClr val="353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1"/>
    <p:restoredTop sz="94648"/>
  </p:normalViewPr>
  <p:slideViewPr>
    <p:cSldViewPr snapToGrid="0">
      <p:cViewPr varScale="1">
        <p:scale>
          <a:sx n="112" d="100"/>
          <a:sy n="112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Armsberry" userId="f8fef281-f395-4cac-91a1-46dac0566877" providerId="ADAL" clId="{E3E9D186-4BDA-3D46-9455-BEDFBC03F051}"/>
    <pc:docChg chg="undo redo custSel addSld delSld modSld sldOrd">
      <pc:chgData name="Nate Armsberry" userId="f8fef281-f395-4cac-91a1-46dac0566877" providerId="ADAL" clId="{E3E9D186-4BDA-3D46-9455-BEDFBC03F051}" dt="2024-12-20T01:21:06.975" v="962" actId="1076"/>
      <pc:docMkLst>
        <pc:docMk/>
      </pc:docMkLst>
      <pc:sldChg chg="addSp delSp modSp mod ord">
        <pc:chgData name="Nate Armsberry" userId="f8fef281-f395-4cac-91a1-46dac0566877" providerId="ADAL" clId="{E3E9D186-4BDA-3D46-9455-BEDFBC03F051}" dt="2024-12-19T01:32:56.185" v="938"/>
        <pc:sldMkLst>
          <pc:docMk/>
          <pc:sldMk cId="1876491911" sldId="257"/>
        </pc:sldMkLst>
        <pc:spChg chg="mod">
          <ac:chgData name="Nate Armsberry" userId="f8fef281-f395-4cac-91a1-46dac0566877" providerId="ADAL" clId="{E3E9D186-4BDA-3D46-9455-BEDFBC03F051}" dt="2024-12-19T00:24:05.493" v="783" actId="57"/>
          <ac:spMkLst>
            <pc:docMk/>
            <pc:sldMk cId="1876491911" sldId="257"/>
            <ac:spMk id="3" creationId="{70FB803F-B376-22DE-710F-147422FF045C}"/>
          </ac:spMkLst>
        </pc:spChg>
        <pc:spChg chg="add mod">
          <ac:chgData name="Nate Armsberry" userId="f8fef281-f395-4cac-91a1-46dac0566877" providerId="ADAL" clId="{E3E9D186-4BDA-3D46-9455-BEDFBC03F051}" dt="2024-12-19T01:32:56.185" v="938"/>
          <ac:spMkLst>
            <pc:docMk/>
            <pc:sldMk cId="1876491911" sldId="257"/>
            <ac:spMk id="6" creationId="{CF5E522E-4F3E-0942-8ADE-D3CF1860D7B6}"/>
          </ac:spMkLst>
        </pc:spChg>
        <pc:spChg chg="del mod">
          <ac:chgData name="Nate Armsberry" userId="f8fef281-f395-4cac-91a1-46dac0566877" providerId="ADAL" clId="{E3E9D186-4BDA-3D46-9455-BEDFBC03F051}" dt="2024-12-19T01:32:55.335" v="937" actId="478"/>
          <ac:spMkLst>
            <pc:docMk/>
            <pc:sldMk cId="1876491911" sldId="257"/>
            <ac:spMk id="7" creationId="{843CD8F0-31F4-8298-8548-834806D18F6F}"/>
          </ac:spMkLst>
        </pc:spChg>
      </pc:sldChg>
      <pc:sldChg chg="del">
        <pc:chgData name="Nate Armsberry" userId="f8fef281-f395-4cac-91a1-46dac0566877" providerId="ADAL" clId="{E3E9D186-4BDA-3D46-9455-BEDFBC03F051}" dt="2024-12-19T01:01:55.418" v="828" actId="2696"/>
        <pc:sldMkLst>
          <pc:docMk/>
          <pc:sldMk cId="344580850" sldId="259"/>
        </pc:sldMkLst>
      </pc:sldChg>
      <pc:sldChg chg="addSp delSp modSp mod">
        <pc:chgData name="Nate Armsberry" userId="f8fef281-f395-4cac-91a1-46dac0566877" providerId="ADAL" clId="{E3E9D186-4BDA-3D46-9455-BEDFBC03F051}" dt="2024-12-18T23:37:13.139" v="603" actId="478"/>
        <pc:sldMkLst>
          <pc:docMk/>
          <pc:sldMk cId="56837992" sldId="261"/>
        </pc:sldMkLst>
        <pc:spChg chg="add mod">
          <ac:chgData name="Nate Armsberry" userId="f8fef281-f395-4cac-91a1-46dac0566877" providerId="ADAL" clId="{E3E9D186-4BDA-3D46-9455-BEDFBC03F051}" dt="2024-12-18T23:36:14.953" v="526" actId="1038"/>
          <ac:spMkLst>
            <pc:docMk/>
            <pc:sldMk cId="56837992" sldId="261"/>
            <ac:spMk id="7" creationId="{159D6566-C1D9-5144-9F44-B790331F22E0}"/>
          </ac:spMkLst>
        </pc:spChg>
        <pc:spChg chg="add del mod">
          <ac:chgData name="Nate Armsberry" userId="f8fef281-f395-4cac-91a1-46dac0566877" providerId="ADAL" clId="{E3E9D186-4BDA-3D46-9455-BEDFBC03F051}" dt="2024-12-18T23:37:11.730" v="602" actId="478"/>
          <ac:spMkLst>
            <pc:docMk/>
            <pc:sldMk cId="56837992" sldId="261"/>
            <ac:spMk id="10" creationId="{0734C0A9-8946-7242-AA75-21E4B5EC14E3}"/>
          </ac:spMkLst>
        </pc:spChg>
        <pc:spChg chg="add del mod">
          <ac:chgData name="Nate Armsberry" userId="f8fef281-f395-4cac-91a1-46dac0566877" providerId="ADAL" clId="{E3E9D186-4BDA-3D46-9455-BEDFBC03F051}" dt="2024-12-18T23:37:13.139" v="603" actId="478"/>
          <ac:spMkLst>
            <pc:docMk/>
            <pc:sldMk cId="56837992" sldId="261"/>
            <ac:spMk id="11" creationId="{E4954183-6965-6441-9F55-26ECCBCBBB57}"/>
          </ac:spMkLst>
        </pc:spChg>
        <pc:picChg chg="add del mod">
          <ac:chgData name="Nate Armsberry" userId="f8fef281-f395-4cac-91a1-46dac0566877" providerId="ADAL" clId="{E3E9D186-4BDA-3D46-9455-BEDFBC03F051}" dt="2024-12-18T23:31:00.121" v="133" actId="478"/>
          <ac:picMkLst>
            <pc:docMk/>
            <pc:sldMk cId="56837992" sldId="261"/>
            <ac:picMk id="3" creationId="{7359944C-1A7D-4040-987A-D61EDF38999C}"/>
          </ac:picMkLst>
        </pc:picChg>
      </pc:sldChg>
      <pc:sldChg chg="del">
        <pc:chgData name="Nate Armsberry" userId="f8fef281-f395-4cac-91a1-46dac0566877" providerId="ADAL" clId="{E3E9D186-4BDA-3D46-9455-BEDFBC03F051}" dt="2024-12-19T01:01:55.418" v="828" actId="2696"/>
        <pc:sldMkLst>
          <pc:docMk/>
          <pc:sldMk cId="3538741190" sldId="263"/>
        </pc:sldMkLst>
      </pc:sldChg>
      <pc:sldChg chg="modSp mod ord">
        <pc:chgData name="Nate Armsberry" userId="f8fef281-f395-4cac-91a1-46dac0566877" providerId="ADAL" clId="{E3E9D186-4BDA-3D46-9455-BEDFBC03F051}" dt="2024-12-20T01:21:06.975" v="962" actId="1076"/>
        <pc:sldMkLst>
          <pc:docMk/>
          <pc:sldMk cId="359597980" sldId="272"/>
        </pc:sldMkLst>
        <pc:spChg chg="mod">
          <ac:chgData name="Nate Armsberry" userId="f8fef281-f395-4cac-91a1-46dac0566877" providerId="ADAL" clId="{E3E9D186-4BDA-3D46-9455-BEDFBC03F051}" dt="2024-12-20T01:21:06.975" v="962" actId="1076"/>
          <ac:spMkLst>
            <pc:docMk/>
            <pc:sldMk cId="359597980" sldId="272"/>
            <ac:spMk id="7" creationId="{B815EE79-A997-494B-B726-B707045988BB}"/>
          </ac:spMkLst>
        </pc:spChg>
      </pc:sldChg>
      <pc:sldChg chg="del">
        <pc:chgData name="Nate Armsberry" userId="f8fef281-f395-4cac-91a1-46dac0566877" providerId="ADAL" clId="{E3E9D186-4BDA-3D46-9455-BEDFBC03F051}" dt="2024-12-19T01:01:55.418" v="828" actId="2696"/>
        <pc:sldMkLst>
          <pc:docMk/>
          <pc:sldMk cId="1437139007" sldId="275"/>
        </pc:sldMkLst>
      </pc:sldChg>
      <pc:sldChg chg="modSp del mod ord">
        <pc:chgData name="Nate Armsberry" userId="f8fef281-f395-4cac-91a1-46dac0566877" providerId="ADAL" clId="{E3E9D186-4BDA-3D46-9455-BEDFBC03F051}" dt="2024-12-19T01:17:28.410" v="900" actId="2696"/>
        <pc:sldMkLst>
          <pc:docMk/>
          <pc:sldMk cId="693805804" sldId="277"/>
        </pc:sldMkLst>
        <pc:spChg chg="mod">
          <ac:chgData name="Nate Armsberry" userId="f8fef281-f395-4cac-91a1-46dac0566877" providerId="ADAL" clId="{E3E9D186-4BDA-3D46-9455-BEDFBC03F051}" dt="2024-12-19T00:08:04.426" v="693" actId="207"/>
          <ac:spMkLst>
            <pc:docMk/>
            <pc:sldMk cId="693805804" sldId="277"/>
            <ac:spMk id="3" creationId="{70FB803F-B376-22DE-710F-147422FF045C}"/>
          </ac:spMkLst>
        </pc:spChg>
      </pc:sldChg>
      <pc:sldChg chg="del">
        <pc:chgData name="Nate Armsberry" userId="f8fef281-f395-4cac-91a1-46dac0566877" providerId="ADAL" clId="{E3E9D186-4BDA-3D46-9455-BEDFBC03F051}" dt="2024-12-19T01:01:55.418" v="828" actId="2696"/>
        <pc:sldMkLst>
          <pc:docMk/>
          <pc:sldMk cId="352852625" sldId="279"/>
        </pc:sldMkLst>
      </pc:sldChg>
      <pc:sldChg chg="del">
        <pc:chgData name="Nate Armsberry" userId="f8fef281-f395-4cac-91a1-46dac0566877" providerId="ADAL" clId="{E3E9D186-4BDA-3D46-9455-BEDFBC03F051}" dt="2024-12-19T01:01:55.418" v="828" actId="2696"/>
        <pc:sldMkLst>
          <pc:docMk/>
          <pc:sldMk cId="1527028114" sldId="281"/>
        </pc:sldMkLst>
      </pc:sldChg>
      <pc:sldChg chg="modSp del mod">
        <pc:chgData name="Nate Armsberry" userId="f8fef281-f395-4cac-91a1-46dac0566877" providerId="ADAL" clId="{E3E9D186-4BDA-3D46-9455-BEDFBC03F051}" dt="2024-12-19T01:28:16.835" v="936" actId="2696"/>
        <pc:sldMkLst>
          <pc:docMk/>
          <pc:sldMk cId="2034601649" sldId="299"/>
        </pc:sldMkLst>
        <pc:spChg chg="mod">
          <ac:chgData name="Nate Armsberry" userId="f8fef281-f395-4cac-91a1-46dac0566877" providerId="ADAL" clId="{E3E9D186-4BDA-3D46-9455-BEDFBC03F051}" dt="2024-12-19T01:25:09.256" v="932" actId="2711"/>
          <ac:spMkLst>
            <pc:docMk/>
            <pc:sldMk cId="2034601649" sldId="299"/>
            <ac:spMk id="3" creationId="{258034B3-4FBB-AA3A-CD85-723F517FE029}"/>
          </ac:spMkLst>
        </pc:spChg>
      </pc:sldChg>
      <pc:sldChg chg="addSp delSp modSp mod ord">
        <pc:chgData name="Nate Armsberry" userId="f8fef281-f395-4cac-91a1-46dac0566877" providerId="ADAL" clId="{E3E9D186-4BDA-3D46-9455-BEDFBC03F051}" dt="2024-12-18T23:59:43.017" v="658" actId="20578"/>
        <pc:sldMkLst>
          <pc:docMk/>
          <pc:sldMk cId="2995290534" sldId="300"/>
        </pc:sldMkLst>
        <pc:spChg chg="mod">
          <ac:chgData name="Nate Armsberry" userId="f8fef281-f395-4cac-91a1-46dac0566877" providerId="ADAL" clId="{E3E9D186-4BDA-3D46-9455-BEDFBC03F051}" dt="2024-12-18T23:51:11.215" v="630" actId="207"/>
          <ac:spMkLst>
            <pc:docMk/>
            <pc:sldMk cId="2995290534" sldId="300"/>
            <ac:spMk id="4" creationId="{62896659-C62D-084A-9B99-A9B0D7B9866F}"/>
          </ac:spMkLst>
        </pc:spChg>
        <pc:spChg chg="mod">
          <ac:chgData name="Nate Armsberry" userId="f8fef281-f395-4cac-91a1-46dac0566877" providerId="ADAL" clId="{E3E9D186-4BDA-3D46-9455-BEDFBC03F051}" dt="2024-12-18T23:52:21.524" v="635"/>
          <ac:spMkLst>
            <pc:docMk/>
            <pc:sldMk cId="2995290534" sldId="300"/>
            <ac:spMk id="11" creationId="{1FA4E2CC-F124-1D4C-85A9-DF3BC80026A7}"/>
          </ac:spMkLst>
        </pc:spChg>
        <pc:spChg chg="mod">
          <ac:chgData name="Nate Armsberry" userId="f8fef281-f395-4cac-91a1-46dac0566877" providerId="ADAL" clId="{E3E9D186-4BDA-3D46-9455-BEDFBC03F051}" dt="2024-12-18T23:52:21.524" v="635"/>
          <ac:spMkLst>
            <pc:docMk/>
            <pc:sldMk cId="2995290534" sldId="300"/>
            <ac:spMk id="12" creationId="{C0B61CD6-083C-7F40-9375-1D733A769CA7}"/>
          </ac:spMkLst>
        </pc:spChg>
        <pc:grpChg chg="del mod">
          <ac:chgData name="Nate Armsberry" userId="f8fef281-f395-4cac-91a1-46dac0566877" providerId="ADAL" clId="{E3E9D186-4BDA-3D46-9455-BEDFBC03F051}" dt="2024-12-18T23:52:17.809" v="634" actId="478"/>
          <ac:grpSpMkLst>
            <pc:docMk/>
            <pc:sldMk cId="2995290534" sldId="300"/>
            <ac:grpSpMk id="7" creationId="{93288156-5F1C-B044-8F90-2872CF40CC18}"/>
          </ac:grpSpMkLst>
        </pc:grpChg>
        <pc:grpChg chg="add del mod">
          <ac:chgData name="Nate Armsberry" userId="f8fef281-f395-4cac-91a1-46dac0566877" providerId="ADAL" clId="{E3E9D186-4BDA-3D46-9455-BEDFBC03F051}" dt="2024-12-18T23:52:24.313" v="636"/>
          <ac:grpSpMkLst>
            <pc:docMk/>
            <pc:sldMk cId="2995290534" sldId="300"/>
            <ac:grpSpMk id="10" creationId="{B0A04A16-370F-5243-A9D5-3F833D4564D0}"/>
          </ac:grpSpMkLst>
        </pc:grpChg>
        <pc:picChg chg="add del mod">
          <ac:chgData name="Nate Armsberry" userId="f8fef281-f395-4cac-91a1-46dac0566877" providerId="ADAL" clId="{E3E9D186-4BDA-3D46-9455-BEDFBC03F051}" dt="2024-12-18T23:52:16.264" v="633" actId="478"/>
          <ac:picMkLst>
            <pc:docMk/>
            <pc:sldMk cId="2995290534" sldId="300"/>
            <ac:picMk id="2" creationId="{75B661ED-F424-2146-A8F9-03E9A8EE9E4C}"/>
          </ac:picMkLst>
        </pc:picChg>
        <pc:picChg chg="add del mod">
          <ac:chgData name="Nate Armsberry" userId="f8fef281-f395-4cac-91a1-46dac0566877" providerId="ADAL" clId="{E3E9D186-4BDA-3D46-9455-BEDFBC03F051}" dt="2024-12-18T23:53:51.511" v="651" actId="478"/>
          <ac:picMkLst>
            <pc:docMk/>
            <pc:sldMk cId="2995290534" sldId="300"/>
            <ac:picMk id="5" creationId="{B1C03CE4-DFCB-FF48-824E-E456CFDBEFBE}"/>
          </ac:picMkLst>
        </pc:picChg>
        <pc:picChg chg="add del mod">
          <ac:chgData name="Nate Armsberry" userId="f8fef281-f395-4cac-91a1-46dac0566877" providerId="ADAL" clId="{E3E9D186-4BDA-3D46-9455-BEDFBC03F051}" dt="2024-12-18T23:52:24.313" v="636"/>
          <ac:picMkLst>
            <pc:docMk/>
            <pc:sldMk cId="2995290534" sldId="300"/>
            <ac:picMk id="9" creationId="{43531F6E-A44B-D04E-B6DC-A57C7A485497}"/>
          </ac:picMkLst>
        </pc:picChg>
        <pc:picChg chg="add mod">
          <ac:chgData name="Nate Armsberry" userId="f8fef281-f395-4cac-91a1-46dac0566877" providerId="ADAL" clId="{E3E9D186-4BDA-3D46-9455-BEDFBC03F051}" dt="2024-12-18T23:54:39.085" v="653"/>
          <ac:picMkLst>
            <pc:docMk/>
            <pc:sldMk cId="2995290534" sldId="300"/>
            <ac:picMk id="14" creationId="{21AC413D-014D-0F4C-8343-6BB56016A1A7}"/>
          </ac:picMkLst>
        </pc:picChg>
        <pc:picChg chg="del">
          <ac:chgData name="Nate Armsberry" userId="f8fef281-f395-4cac-91a1-46dac0566877" providerId="ADAL" clId="{E3E9D186-4BDA-3D46-9455-BEDFBC03F051}" dt="2024-12-18T23:50:26.870" v="623" actId="478"/>
          <ac:picMkLst>
            <pc:docMk/>
            <pc:sldMk cId="2995290534" sldId="300"/>
            <ac:picMk id="2050" creationId="{4F510646-B41D-D244-8CA1-865E17DE383E}"/>
          </ac:picMkLst>
        </pc:picChg>
      </pc:sldChg>
      <pc:sldChg chg="addSp modSp mod ord">
        <pc:chgData name="Nate Armsberry" userId="f8fef281-f395-4cac-91a1-46dac0566877" providerId="ADAL" clId="{E3E9D186-4BDA-3D46-9455-BEDFBC03F051}" dt="2024-12-18T23:40:41.319" v="613" actId="20578"/>
        <pc:sldMkLst>
          <pc:docMk/>
          <pc:sldMk cId="2623468426" sldId="314"/>
        </pc:sldMkLst>
        <pc:picChg chg="add mod">
          <ac:chgData name="Nate Armsberry" userId="f8fef281-f395-4cac-91a1-46dac0566877" providerId="ADAL" clId="{E3E9D186-4BDA-3D46-9455-BEDFBC03F051}" dt="2024-12-18T23:40:25.116" v="612" actId="1076"/>
          <ac:picMkLst>
            <pc:docMk/>
            <pc:sldMk cId="2623468426" sldId="314"/>
            <ac:picMk id="4" creationId="{254CF249-394B-174E-874A-3DC3FA9DBE36}"/>
          </ac:picMkLst>
        </pc:picChg>
      </pc:sldChg>
      <pc:sldChg chg="addSp modSp mod ord">
        <pc:chgData name="Nate Armsberry" userId="f8fef281-f395-4cac-91a1-46dac0566877" providerId="ADAL" clId="{E3E9D186-4BDA-3D46-9455-BEDFBC03F051}" dt="2024-12-19T00:00:55.246" v="667" actId="1076"/>
        <pc:sldMkLst>
          <pc:docMk/>
          <pc:sldMk cId="2583864848" sldId="315"/>
        </pc:sldMkLst>
        <pc:picChg chg="add mod">
          <ac:chgData name="Nate Armsberry" userId="f8fef281-f395-4cac-91a1-46dac0566877" providerId="ADAL" clId="{E3E9D186-4BDA-3D46-9455-BEDFBC03F051}" dt="2024-12-19T00:00:16.212" v="663" actId="1076"/>
          <ac:picMkLst>
            <pc:docMk/>
            <pc:sldMk cId="2583864848" sldId="315"/>
            <ac:picMk id="4" creationId="{4A6B94C2-2DD1-A143-890F-C6ECAAECC54D}"/>
          </ac:picMkLst>
        </pc:picChg>
        <pc:picChg chg="add mod">
          <ac:chgData name="Nate Armsberry" userId="f8fef281-f395-4cac-91a1-46dac0566877" providerId="ADAL" clId="{E3E9D186-4BDA-3D46-9455-BEDFBC03F051}" dt="2024-12-19T00:00:55.246" v="667" actId="1076"/>
          <ac:picMkLst>
            <pc:docMk/>
            <pc:sldMk cId="2583864848" sldId="315"/>
            <ac:picMk id="5" creationId="{75C3D72C-733B-2C46-8512-BA000E9688FB}"/>
          </ac:picMkLst>
        </pc:picChg>
      </pc:sldChg>
      <pc:sldChg chg="addSp delSp modSp mod ord setBg">
        <pc:chgData name="Nate Armsberry" userId="f8fef281-f395-4cac-91a1-46dac0566877" providerId="ADAL" clId="{E3E9D186-4BDA-3D46-9455-BEDFBC03F051}" dt="2024-12-19T01:13:48.019" v="869" actId="18131"/>
        <pc:sldMkLst>
          <pc:docMk/>
          <pc:sldMk cId="2932200288" sldId="316"/>
        </pc:sldMkLst>
        <pc:spChg chg="add del">
          <ac:chgData name="Nate Armsberry" userId="f8fef281-f395-4cac-91a1-46dac0566877" providerId="ADAL" clId="{E3E9D186-4BDA-3D46-9455-BEDFBC03F051}" dt="2024-12-19T01:05:11.134" v="833"/>
          <ac:spMkLst>
            <pc:docMk/>
            <pc:sldMk cId="2932200288" sldId="316"/>
            <ac:spMk id="2" creationId="{CD22CE4D-7E6B-5745-85B4-1F320757E3C8}"/>
          </ac:spMkLst>
        </pc:spChg>
        <pc:spChg chg="add del">
          <ac:chgData name="Nate Armsberry" userId="f8fef281-f395-4cac-91a1-46dac0566877" providerId="ADAL" clId="{E3E9D186-4BDA-3D46-9455-BEDFBC03F051}" dt="2024-12-19T01:05:33.645" v="836"/>
          <ac:spMkLst>
            <pc:docMk/>
            <pc:sldMk cId="2932200288" sldId="316"/>
            <ac:spMk id="4" creationId="{8B4AD91D-88B3-6D41-9E12-FBDC743D426E}"/>
          </ac:spMkLst>
        </pc:spChg>
        <pc:spChg chg="del">
          <ac:chgData name="Nate Armsberry" userId="f8fef281-f395-4cac-91a1-46dac0566877" providerId="ADAL" clId="{E3E9D186-4BDA-3D46-9455-BEDFBC03F051}" dt="2024-12-18T23:46:58.188" v="616" actId="478"/>
          <ac:spMkLst>
            <pc:docMk/>
            <pc:sldMk cId="2932200288" sldId="316"/>
            <ac:spMk id="5" creationId="{F60BB059-D3CB-0E43-BA34-9A726A1E61F4}"/>
          </ac:spMkLst>
        </pc:spChg>
        <pc:spChg chg="del">
          <ac:chgData name="Nate Armsberry" userId="f8fef281-f395-4cac-91a1-46dac0566877" providerId="ADAL" clId="{E3E9D186-4BDA-3D46-9455-BEDFBC03F051}" dt="2024-12-18T23:46:59.789" v="617" actId="478"/>
          <ac:spMkLst>
            <pc:docMk/>
            <pc:sldMk cId="2932200288" sldId="316"/>
            <ac:spMk id="6" creationId="{61B952F4-8C1D-BC46-8559-9989E90CDB52}"/>
          </ac:spMkLst>
        </pc:spChg>
        <pc:spChg chg="add del">
          <ac:chgData name="Nate Armsberry" userId="f8fef281-f395-4cac-91a1-46dac0566877" providerId="ADAL" clId="{E3E9D186-4BDA-3D46-9455-BEDFBC03F051}" dt="2024-12-19T01:06:24.636" v="839" actId="26606"/>
          <ac:spMkLst>
            <pc:docMk/>
            <pc:sldMk cId="2932200288" sldId="316"/>
            <ac:spMk id="16" creationId="{F101B3CC-B49F-4CE0-B198-228D1D4285B1}"/>
          </ac:spMkLst>
        </pc:spChg>
        <pc:spChg chg="add">
          <ac:chgData name="Nate Armsberry" userId="f8fef281-f395-4cac-91a1-46dac0566877" providerId="ADAL" clId="{E3E9D186-4BDA-3D46-9455-BEDFBC03F051}" dt="2024-12-19T01:06:24.636" v="839" actId="26606"/>
          <ac:spMkLst>
            <pc:docMk/>
            <pc:sldMk cId="2932200288" sldId="316"/>
            <ac:spMk id="21" creationId="{F101B3CC-B49F-4CE0-B198-228D1D4285B1}"/>
          </ac:spMkLst>
        </pc:spChg>
        <pc:picChg chg="del">
          <ac:chgData name="Nate Armsberry" userId="f8fef281-f395-4cac-91a1-46dac0566877" providerId="ADAL" clId="{E3E9D186-4BDA-3D46-9455-BEDFBC03F051}" dt="2024-12-18T23:47:07" v="620" actId="478"/>
          <ac:picMkLst>
            <pc:docMk/>
            <pc:sldMk cId="2932200288" sldId="316"/>
            <ac:picMk id="3" creationId="{F143F2AF-4FE5-4D4B-A2CE-52AC29FC8F49}"/>
          </ac:picMkLst>
        </pc:picChg>
        <pc:picChg chg="del">
          <ac:chgData name="Nate Armsberry" userId="f8fef281-f395-4cac-91a1-46dac0566877" providerId="ADAL" clId="{E3E9D186-4BDA-3D46-9455-BEDFBC03F051}" dt="2024-12-18T23:47:05.211" v="619" actId="478"/>
          <ac:picMkLst>
            <pc:docMk/>
            <pc:sldMk cId="2932200288" sldId="316"/>
            <ac:picMk id="7" creationId="{72C2A056-6D81-EC46-A9A8-7FC0F176BDB5}"/>
          </ac:picMkLst>
        </pc:picChg>
        <pc:picChg chg="add mod modCrop">
          <ac:chgData name="Nate Armsberry" userId="f8fef281-f395-4cac-91a1-46dac0566877" providerId="ADAL" clId="{E3E9D186-4BDA-3D46-9455-BEDFBC03F051}" dt="2024-12-19T01:07:39.071" v="858" actId="732"/>
          <ac:picMkLst>
            <pc:docMk/>
            <pc:sldMk cId="2932200288" sldId="316"/>
            <ac:picMk id="8" creationId="{1D68F09F-A1A4-2F43-B368-359004E5D065}"/>
          </ac:picMkLst>
        </pc:picChg>
        <pc:picChg chg="del mod ord">
          <ac:chgData name="Nate Armsberry" userId="f8fef281-f395-4cac-91a1-46dac0566877" providerId="ADAL" clId="{E3E9D186-4BDA-3D46-9455-BEDFBC03F051}" dt="2024-12-19T01:05:12.382" v="834" actId="478"/>
          <ac:picMkLst>
            <pc:docMk/>
            <pc:sldMk cId="2932200288" sldId="316"/>
            <ac:picMk id="9" creationId="{8FE77C36-FC0B-154C-BD1C-76DDA0B00A11}"/>
          </ac:picMkLst>
        </pc:picChg>
        <pc:picChg chg="add del mod">
          <ac:chgData name="Nate Armsberry" userId="f8fef281-f395-4cac-91a1-46dac0566877" providerId="ADAL" clId="{E3E9D186-4BDA-3D46-9455-BEDFBC03F051}" dt="2024-12-19T01:13:02.437" v="862" actId="478"/>
          <ac:picMkLst>
            <pc:docMk/>
            <pc:sldMk cId="2932200288" sldId="316"/>
            <ac:picMk id="11" creationId="{D06352A9-3DC1-9F4F-8FA9-D30836001B8C}"/>
          </ac:picMkLst>
        </pc:picChg>
        <pc:picChg chg="del">
          <ac:chgData name="Nate Armsberry" userId="f8fef281-f395-4cac-91a1-46dac0566877" providerId="ADAL" clId="{E3E9D186-4BDA-3D46-9455-BEDFBC03F051}" dt="2024-12-18T23:46:55.882" v="615" actId="478"/>
          <ac:picMkLst>
            <pc:docMk/>
            <pc:sldMk cId="2932200288" sldId="316"/>
            <ac:picMk id="1026" creationId="{35385326-6CCC-6147-A737-3D427066BED1}"/>
          </ac:picMkLst>
        </pc:picChg>
        <pc:picChg chg="add del mod">
          <ac:chgData name="Nate Armsberry" userId="f8fef281-f395-4cac-91a1-46dac0566877" providerId="ADAL" clId="{E3E9D186-4BDA-3D46-9455-BEDFBC03F051}" dt="2024-12-19T01:13:48.019" v="869" actId="18131"/>
          <ac:picMkLst>
            <pc:docMk/>
            <pc:sldMk cId="2932200288" sldId="316"/>
            <ac:picMk id="1030" creationId="{9D158212-3627-2140-AF67-6A7A4BE928A7}"/>
          </ac:picMkLst>
        </pc:picChg>
      </pc:sldChg>
      <pc:sldChg chg="delSp modSp add mod">
        <pc:chgData name="Nate Armsberry" userId="f8fef281-f395-4cac-91a1-46dac0566877" providerId="ADAL" clId="{E3E9D186-4BDA-3D46-9455-BEDFBC03F051}" dt="2024-12-18T23:36:52.802" v="601" actId="478"/>
        <pc:sldMkLst>
          <pc:docMk/>
          <pc:sldMk cId="3895278164" sldId="317"/>
        </pc:sldMkLst>
        <pc:spChg chg="del mod">
          <ac:chgData name="Nate Armsberry" userId="f8fef281-f395-4cac-91a1-46dac0566877" providerId="ADAL" clId="{E3E9D186-4BDA-3D46-9455-BEDFBC03F051}" dt="2024-12-18T23:36:52.802" v="601" actId="478"/>
          <ac:spMkLst>
            <pc:docMk/>
            <pc:sldMk cId="3895278164" sldId="317"/>
            <ac:spMk id="11" creationId="{E4954183-6965-6441-9F55-26ECCBCBBB57}"/>
          </ac:spMkLst>
        </pc:spChg>
      </pc:sldChg>
      <pc:sldChg chg="add">
        <pc:chgData name="Nate Armsberry" userId="f8fef281-f395-4cac-91a1-46dac0566877" providerId="ADAL" clId="{E3E9D186-4BDA-3D46-9455-BEDFBC03F051}" dt="2024-12-18T23:36:43.682" v="598" actId="2890"/>
        <pc:sldMkLst>
          <pc:docMk/>
          <pc:sldMk cId="3884199883" sldId="318"/>
        </pc:sldMkLst>
      </pc:sldChg>
      <pc:sldChg chg="add del">
        <pc:chgData name="Nate Armsberry" userId="f8fef281-f395-4cac-91a1-46dac0566877" providerId="ADAL" clId="{E3E9D186-4BDA-3D46-9455-BEDFBC03F051}" dt="2024-12-19T01:02:19.340" v="829" actId="2696"/>
        <pc:sldMkLst>
          <pc:docMk/>
          <pc:sldMk cId="2988437039" sldId="319"/>
        </pc:sldMkLst>
      </pc:sldChg>
      <pc:sldChg chg="add del">
        <pc:chgData name="Nate Armsberry" userId="f8fef281-f395-4cac-91a1-46dac0566877" providerId="ADAL" clId="{E3E9D186-4BDA-3D46-9455-BEDFBC03F051}" dt="2024-12-19T01:02:19.860" v="830" actId="2696"/>
        <pc:sldMkLst>
          <pc:docMk/>
          <pc:sldMk cId="885259109" sldId="320"/>
        </pc:sldMkLst>
      </pc:sldChg>
      <pc:sldChg chg="add del">
        <pc:chgData name="Nate Armsberry" userId="f8fef281-f395-4cac-91a1-46dac0566877" providerId="ADAL" clId="{E3E9D186-4BDA-3D46-9455-BEDFBC03F051}" dt="2024-12-19T01:01:55.418" v="828" actId="2696"/>
        <pc:sldMkLst>
          <pc:docMk/>
          <pc:sldMk cId="3792193507" sldId="321"/>
        </pc:sldMkLst>
      </pc:sldChg>
      <pc:sldChg chg="modSp add del mod">
        <pc:chgData name="Nate Armsberry" userId="f8fef281-f395-4cac-91a1-46dac0566877" providerId="ADAL" clId="{E3E9D186-4BDA-3D46-9455-BEDFBC03F051}" dt="2024-12-19T01:17:41.301" v="902" actId="2696"/>
        <pc:sldMkLst>
          <pc:docMk/>
          <pc:sldMk cId="3293405391" sldId="322"/>
        </pc:sldMkLst>
        <pc:spChg chg="mod">
          <ac:chgData name="Nate Armsberry" userId="f8fef281-f395-4cac-91a1-46dac0566877" providerId="ADAL" clId="{E3E9D186-4BDA-3D46-9455-BEDFBC03F051}" dt="2024-12-19T01:17:01.065" v="886" actId="255"/>
          <ac:spMkLst>
            <pc:docMk/>
            <pc:sldMk cId="3293405391" sldId="322"/>
            <ac:spMk id="3" creationId="{70FB803F-B376-22DE-710F-147422FF045C}"/>
          </ac:spMkLst>
        </pc:spChg>
        <pc:spChg chg="mod">
          <ac:chgData name="Nate Armsberry" userId="f8fef281-f395-4cac-91a1-46dac0566877" providerId="ADAL" clId="{E3E9D186-4BDA-3D46-9455-BEDFBC03F051}" dt="2024-12-19T01:17:19.938" v="899" actId="1036"/>
          <ac:spMkLst>
            <pc:docMk/>
            <pc:sldMk cId="3293405391" sldId="322"/>
            <ac:spMk id="9" creationId="{A3F78589-893A-9C4F-BAFA-4694F3DF4497}"/>
          </ac:spMkLst>
        </pc:spChg>
      </pc:sldChg>
      <pc:sldChg chg="add del">
        <pc:chgData name="Nate Armsberry" userId="f8fef281-f395-4cac-91a1-46dac0566877" providerId="ADAL" clId="{E3E9D186-4BDA-3D46-9455-BEDFBC03F051}" dt="2024-12-19T01:17:28.410" v="900" actId="2696"/>
        <pc:sldMkLst>
          <pc:docMk/>
          <pc:sldMk cId="2122595956" sldId="323"/>
        </pc:sldMkLst>
      </pc:sldChg>
      <pc:sldChg chg="add del">
        <pc:chgData name="Nate Armsberry" userId="f8fef281-f395-4cac-91a1-46dac0566877" providerId="ADAL" clId="{E3E9D186-4BDA-3D46-9455-BEDFBC03F051}" dt="2024-12-19T01:17:28.410" v="900" actId="2696"/>
        <pc:sldMkLst>
          <pc:docMk/>
          <pc:sldMk cId="2406856486" sldId="324"/>
        </pc:sldMkLst>
      </pc:sldChg>
      <pc:sldChg chg="add del">
        <pc:chgData name="Nate Armsberry" userId="f8fef281-f395-4cac-91a1-46dac0566877" providerId="ADAL" clId="{E3E9D186-4BDA-3D46-9455-BEDFBC03F051}" dt="2024-12-19T01:17:28.410" v="900" actId="2696"/>
        <pc:sldMkLst>
          <pc:docMk/>
          <pc:sldMk cId="2034023037" sldId="325"/>
        </pc:sldMkLst>
      </pc:sldChg>
      <pc:sldChg chg="modSp add mod">
        <pc:chgData name="Nate Armsberry" userId="f8fef281-f395-4cac-91a1-46dac0566877" providerId="ADAL" clId="{E3E9D186-4BDA-3D46-9455-BEDFBC03F051}" dt="2024-12-20T01:20:54.546" v="959" actId="1076"/>
        <pc:sldMkLst>
          <pc:docMk/>
          <pc:sldMk cId="703571348" sldId="326"/>
        </pc:sldMkLst>
        <pc:spChg chg="mod">
          <ac:chgData name="Nate Armsberry" userId="f8fef281-f395-4cac-91a1-46dac0566877" providerId="ADAL" clId="{E3E9D186-4BDA-3D46-9455-BEDFBC03F051}" dt="2024-12-20T01:20:54.546" v="959" actId="1076"/>
          <ac:spMkLst>
            <pc:docMk/>
            <pc:sldMk cId="703571348" sldId="326"/>
            <ac:spMk id="7" creationId="{B815EE79-A997-494B-B726-B707045988BB}"/>
          </ac:spMkLst>
        </pc:spChg>
      </pc:sldChg>
      <pc:sldChg chg="modSp add mod">
        <pc:chgData name="Nate Armsberry" userId="f8fef281-f395-4cac-91a1-46dac0566877" providerId="ADAL" clId="{E3E9D186-4BDA-3D46-9455-BEDFBC03F051}" dt="2024-12-20T01:20:33.146" v="956" actId="1076"/>
        <pc:sldMkLst>
          <pc:docMk/>
          <pc:sldMk cId="185154454" sldId="327"/>
        </pc:sldMkLst>
        <pc:spChg chg="mod">
          <ac:chgData name="Nate Armsberry" userId="f8fef281-f395-4cac-91a1-46dac0566877" providerId="ADAL" clId="{E3E9D186-4BDA-3D46-9455-BEDFBC03F051}" dt="2024-12-20T01:20:33.146" v="956" actId="1076"/>
          <ac:spMkLst>
            <pc:docMk/>
            <pc:sldMk cId="185154454" sldId="327"/>
            <ac:spMk id="7" creationId="{B815EE79-A997-494B-B726-B707045988BB}"/>
          </ac:spMkLst>
        </pc:spChg>
      </pc:sldChg>
      <pc:sldChg chg="modSp add mod">
        <pc:chgData name="Nate Armsberry" userId="f8fef281-f395-4cac-91a1-46dac0566877" providerId="ADAL" clId="{E3E9D186-4BDA-3D46-9455-BEDFBC03F051}" dt="2024-12-19T01:18:36.613" v="927" actId="20577"/>
        <pc:sldMkLst>
          <pc:docMk/>
          <pc:sldMk cId="132695994" sldId="328"/>
        </pc:sldMkLst>
        <pc:spChg chg="mod">
          <ac:chgData name="Nate Armsberry" userId="f8fef281-f395-4cac-91a1-46dac0566877" providerId="ADAL" clId="{E3E9D186-4BDA-3D46-9455-BEDFBC03F051}" dt="2024-12-19T01:18:36.613" v="927" actId="20577"/>
          <ac:spMkLst>
            <pc:docMk/>
            <pc:sldMk cId="132695994" sldId="328"/>
            <ac:spMk id="3" creationId="{70FB803F-B376-22DE-710F-147422FF045C}"/>
          </ac:spMkLst>
        </pc:spChg>
      </pc:sldChg>
      <pc:sldChg chg="add">
        <pc:chgData name="Nate Armsberry" userId="f8fef281-f395-4cac-91a1-46dac0566877" providerId="ADAL" clId="{E3E9D186-4BDA-3D46-9455-BEDFBC03F051}" dt="2024-12-19T01:18:04.509" v="917" actId="2890"/>
        <pc:sldMkLst>
          <pc:docMk/>
          <pc:sldMk cId="684135696" sldId="329"/>
        </pc:sldMkLst>
      </pc:sldChg>
      <pc:sldChg chg="add">
        <pc:chgData name="Nate Armsberry" userId="f8fef281-f395-4cac-91a1-46dac0566877" providerId="ADAL" clId="{E3E9D186-4BDA-3D46-9455-BEDFBC03F051}" dt="2024-12-19T01:18:18.640" v="920" actId="2890"/>
        <pc:sldMkLst>
          <pc:docMk/>
          <pc:sldMk cId="386950379" sldId="330"/>
        </pc:sldMkLst>
      </pc:sldChg>
      <pc:sldChg chg="modSp add mod">
        <pc:chgData name="Nate Armsberry" userId="f8fef281-f395-4cac-91a1-46dac0566877" providerId="ADAL" clId="{E3E9D186-4BDA-3D46-9455-BEDFBC03F051}" dt="2024-12-19T01:19:09.767" v="931" actId="207"/>
        <pc:sldMkLst>
          <pc:docMk/>
          <pc:sldMk cId="2870534254" sldId="331"/>
        </pc:sldMkLst>
        <pc:spChg chg="mod">
          <ac:chgData name="Nate Armsberry" userId="f8fef281-f395-4cac-91a1-46dac0566877" providerId="ADAL" clId="{E3E9D186-4BDA-3D46-9455-BEDFBC03F051}" dt="2024-12-19T01:19:09.767" v="931" actId="207"/>
          <ac:spMkLst>
            <pc:docMk/>
            <pc:sldMk cId="2870534254" sldId="331"/>
            <ac:spMk id="3" creationId="{70FB803F-B376-22DE-710F-147422FF045C}"/>
          </ac:spMkLst>
        </pc:spChg>
      </pc:sldChg>
      <pc:sldChg chg="modSp add mod">
        <pc:chgData name="Nate Armsberry" userId="f8fef281-f395-4cac-91a1-46dac0566877" providerId="ADAL" clId="{E3E9D186-4BDA-3D46-9455-BEDFBC03F051}" dt="2024-12-19T01:19:01.600" v="929" actId="207"/>
        <pc:sldMkLst>
          <pc:docMk/>
          <pc:sldMk cId="3541731704" sldId="332"/>
        </pc:sldMkLst>
        <pc:spChg chg="mod">
          <ac:chgData name="Nate Armsberry" userId="f8fef281-f395-4cac-91a1-46dac0566877" providerId="ADAL" clId="{E3E9D186-4BDA-3D46-9455-BEDFBC03F051}" dt="2024-12-19T01:19:01.600" v="929" actId="207"/>
          <ac:spMkLst>
            <pc:docMk/>
            <pc:sldMk cId="3541731704" sldId="332"/>
            <ac:spMk id="3" creationId="{70FB803F-B376-22DE-710F-147422FF045C}"/>
          </ac:spMkLst>
        </pc:spChg>
      </pc:sldChg>
      <pc:sldChg chg="modSp add del mod setBg">
        <pc:chgData name="Nate Armsberry" userId="f8fef281-f395-4cac-91a1-46dac0566877" providerId="ADAL" clId="{E3E9D186-4BDA-3D46-9455-BEDFBC03F051}" dt="2024-12-19T01:37:06.045" v="952" actId="6549"/>
        <pc:sldMkLst>
          <pc:docMk/>
          <pc:sldMk cId="1063072475" sldId="333"/>
        </pc:sldMkLst>
        <pc:spChg chg="mod">
          <ac:chgData name="Nate Armsberry" userId="f8fef281-f395-4cac-91a1-46dac0566877" providerId="ADAL" clId="{E3E9D186-4BDA-3D46-9455-BEDFBC03F051}" dt="2024-12-19T01:37:06.045" v="952" actId="6549"/>
          <ac:spMkLst>
            <pc:docMk/>
            <pc:sldMk cId="1063072475" sldId="333"/>
            <ac:spMk id="7" creationId="{67B9C675-171F-7746-9B11-81B5DE122A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94287-7031-0048-928A-42BD124AE288}" type="datetimeFigureOut">
              <a:rPr lang="en-AU" smtClean="0"/>
              <a:t>27/2/2025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2CA7A-6531-2A40-889C-507ED0E3DD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17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Title with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6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6815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9633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0974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3791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0507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Bible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0248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Statement or Discussion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0000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Statement or Discussion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4158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Statement or Discussion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3966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Holding/Final </a:t>
            </a:r>
            <a:r>
              <a:rPr lang="en-AU" dirty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 for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9196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Holding/Final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654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Existing quote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7430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Existing quote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6939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Existing quote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946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Holding/Final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87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 for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4953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Holding/Final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Holding/Final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16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B5F-5FBF-C458-A193-9947D6D7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4841-C386-CBD5-B5A4-373D90304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5BE-2874-ADFA-74F2-E3C7A67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20AB-2F0C-7A99-DA81-49E5343F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9FC-7378-A790-2DF2-7456253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74E3-D332-2280-6454-8A688525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1D4B-0AF2-C0D5-536F-01122C0F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F423-2A24-1432-8C02-1BA0C5E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D845-8414-B67B-8FAE-DD633761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B066-BFF5-E118-C291-B240E6E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3B3A-951D-CC61-7F2C-BD543620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0B6ED-652B-E5D2-2E17-F92D69D1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66E5-C77A-2FCC-CEEE-7A59F248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5046-C1A4-2455-BD36-E9B9249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3A-C231-6202-202E-33FCB59C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4E9-3C2D-2529-E6B1-DF63C5FC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6811-2160-6619-F117-393608E0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DCF4-172D-2211-0AF9-7DC97485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BFD3-F01C-C6DB-5B90-871EF7BD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46D4-74EF-456C-54D5-CF0D6B2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C5C-BE4E-F9BB-7461-40FF243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00C95-FF58-1294-2C5B-A27CCBCE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2B2-F006-8905-3C3D-09CF1516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A8EA-1875-92B9-C171-3F0E388A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C820-070A-FCA8-9DF9-B059BA79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16CC-FDD2-9D1A-5343-E5D62DF9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77DE-640C-E78B-4475-ACF90A30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66D7-D8DF-BC24-E19D-35FCEBBBF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786B1-8919-7918-FBA1-B09F90B7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5D4E-151E-F2C5-D999-FDF8F6F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232C2-1B5A-DD61-30E3-EBB19B7B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3BB3-D85D-709E-98BB-69489C59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001C-9A79-7C38-BEB3-EAB27D8E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078F-ADBA-8192-8890-B56045FC6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B5866-A3A9-7568-AABB-AE871991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F8D69-FC6A-6F02-1A41-5FCF00A48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9F425-12A3-1900-A8C1-A5009B5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6AA43-7151-F17A-57AB-458551FE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39DA-A388-C271-7944-EF226F9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FCCA-0504-48F1-69AF-8628738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7B325-4A58-580F-1FF0-E7729EFC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984B-1BCE-7C88-939D-CCA1509B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73B1-43DC-4475-CD93-D4351BBC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C4FD9-C8F1-04E0-D801-265AA331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29019-268A-6B90-0E1B-86E4E1BF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5610-63F2-ACF8-7789-865850D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028-5381-E62B-C144-6AE6F7F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1F61-B777-8A69-AE73-47B1090A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D13E7-EABE-B687-2768-5D92C086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4A51-E192-4BF6-DC42-3D041274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51F08-E680-72F6-C3E4-4B96203E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AD32-708E-0DED-DE38-7DCD373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017-D0EA-A907-F216-93461AF1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88EB7-EF85-D5E4-5938-83493560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AC7B-6B55-F14F-843C-E4C646C0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4039-CE96-2017-3CB7-AD2E5716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D5D7-E635-A31D-008F-C1FF6662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13F9-1154-A11A-399F-D5B1846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C30-1CDD-23D5-3A6F-E258269D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AA09C-51BB-4EA3-F31E-33D4CFBE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52EC-94E6-5CEB-5D21-0EAFCB39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E9B6-654F-4777-E09E-CF4CD5E88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2C807-24BB-5935-CFC0-B480D8CA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publicchristianity.org/video/treasures-on-earth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4868-8642-4832-6944-D2B7F5DC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81759"/>
            <a:ext cx="12192000" cy="1187350"/>
          </a:xfrm>
        </p:spPr>
        <p:txBody>
          <a:bodyPr anchor="ctr">
            <a:noAutofit/>
          </a:bodyPr>
          <a:lstStyle/>
          <a:p>
            <a:pPr>
              <a:spcAft>
                <a:spcPts val="4800"/>
              </a:spcAft>
            </a:pPr>
            <a:r>
              <a:rPr lang="en-US" sz="64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‘TREASURES ON EARTH’</a:t>
            </a:r>
            <a:endParaRPr lang="en-US" sz="6400" dirty="0">
              <a:solidFill>
                <a:srgbClr val="C7D2FF"/>
              </a:solidFill>
              <a:latin typeface="Quasimoda Bold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034B3-4FBB-AA3A-CD85-723F517FE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48926"/>
            <a:ext cx="9144000" cy="8077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6680FF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For the Love of God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BC8C-6F92-FD51-39BB-6DA38B43087A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9C675-171F-7746-9B11-81B5DE122A23}"/>
              </a:ext>
            </a:extLst>
          </p:cNvPr>
          <p:cNvSpPr txBox="1"/>
          <p:nvPr/>
        </p:nvSpPr>
        <p:spPr>
          <a:xfrm>
            <a:off x="0" y="384858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7D2FF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Helvetica Neue" panose="02000503000000020004" pitchFamily="2" charset="0"/>
              </a:rPr>
              <a:t>The Medieval Papacy and its Opponents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7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470894"/>
            <a:ext cx="9846639" cy="4988346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do you think Jesus meant when he told his followers not to “store up treasures on earth”?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371180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14000"/>
              </a:lnSpc>
              <a:spcBef>
                <a:spcPts val="1000"/>
              </a:spcBef>
            </a:pPr>
            <a:r>
              <a:rPr lang="en-AU" sz="3600" b="1" dirty="0">
                <a:effectLst/>
                <a:latin typeface="Quasimoda Bold" pitchFamily="2" charset="77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DECD04B-FD9B-C748-B112-C9001BB8BA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5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470894"/>
            <a:ext cx="9846639" cy="4988346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do you think Jesus meant when he told his followers not to “store up treasures on earth”?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In what ways was the Medieval Church failing to reflect this ideal?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371180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14000"/>
              </a:lnSpc>
              <a:spcBef>
                <a:spcPts val="1000"/>
              </a:spcBef>
            </a:pPr>
            <a:r>
              <a:rPr lang="en-AU" sz="3600" b="1" dirty="0">
                <a:effectLst/>
                <a:latin typeface="Quasimoda Bold" pitchFamily="2" charset="77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7E9E7006-E1A5-8A4E-A363-5543012C6D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3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470894"/>
            <a:ext cx="9846639" cy="4988346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do you think Jesus meant when he told his followers not to “store up treasures on earth”?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 what ways was the Medieval Church failing to reflect this ideal? 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How did </a:t>
            </a:r>
            <a:r>
              <a:rPr lang="en-AU" sz="2300" dirty="0" err="1">
                <a:effectLst/>
                <a:latin typeface="Inter" panose="02000503000000020004" pitchFamily="2" charset="0"/>
                <a:ea typeface="Inter" panose="02000503000000020004" pitchFamily="2" charset="0"/>
              </a:rPr>
              <a:t>Odo</a:t>
            </a: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feel about the decadent lifestyles of church leaders? What actions did he undertake as an individual in response to his feelings?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371180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14000"/>
              </a:lnSpc>
              <a:spcBef>
                <a:spcPts val="1000"/>
              </a:spcBef>
            </a:pPr>
            <a:r>
              <a:rPr lang="en-AU" sz="3600" b="1" dirty="0">
                <a:effectLst/>
                <a:latin typeface="Quasimoda Bold" pitchFamily="2" charset="77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C5AF3915-2149-8246-98F2-7E92E31609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4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470894"/>
            <a:ext cx="9846639" cy="4988346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do you think Jesus meant when he told his followers not to “store up treasures on earth”?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 what ways was the Medieval Church failing to reflect this ideal? 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How did </a:t>
            </a:r>
            <a:r>
              <a:rPr lang="en-AU" sz="2300" dirty="0" err="1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Odo</a:t>
            </a: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feel about the decadent lifestyles of church leaders? What actions did he undertake as an individual in response to his feelings?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strikes you about the account of </a:t>
            </a:r>
            <a:r>
              <a:rPr lang="en-AU" sz="2300" dirty="0" err="1">
                <a:effectLst/>
                <a:latin typeface="Inter" panose="02000503000000020004" pitchFamily="2" charset="0"/>
                <a:ea typeface="Inter" panose="02000503000000020004" pitchFamily="2" charset="0"/>
              </a:rPr>
              <a:t>Odo</a:t>
            </a: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John’s journey through famine-stricken Siena?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371180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14000"/>
              </a:lnSpc>
              <a:spcBef>
                <a:spcPts val="1000"/>
              </a:spcBef>
            </a:pPr>
            <a:r>
              <a:rPr lang="en-AU" sz="3600" b="1" dirty="0">
                <a:effectLst/>
                <a:latin typeface="Quasimoda Bold" pitchFamily="2" charset="77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2ED30B95-3551-9341-9A13-972A2B11E1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470894"/>
            <a:ext cx="9846639" cy="4988346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do you think Jesus meant when he told his followers not to “store up treasures on earth”?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 what ways was the Medieval Church failing to reflect this ideal? 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How did </a:t>
            </a:r>
            <a:r>
              <a:rPr lang="en-AU" sz="2300" dirty="0" err="1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Odo</a:t>
            </a: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feel about the decadent lifestyles of church leaders? What actions did he undertake as an individual in response to his feelings?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strikes you about the account of </a:t>
            </a:r>
            <a:r>
              <a:rPr lang="en-AU" sz="2300" dirty="0" err="1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Odo</a:t>
            </a: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John’s journey through famine-stricken Siena?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How was </a:t>
            </a:r>
            <a:r>
              <a:rPr lang="en-AU" sz="2300" dirty="0" err="1">
                <a:effectLst/>
                <a:latin typeface="Inter" panose="02000503000000020004" pitchFamily="2" charset="0"/>
                <a:ea typeface="Inter" panose="02000503000000020004" pitchFamily="2" charset="0"/>
              </a:rPr>
              <a:t>Odo’s</a:t>
            </a: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life a strong criticism of greedy churchmen?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371180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14000"/>
              </a:lnSpc>
              <a:spcBef>
                <a:spcPts val="1000"/>
              </a:spcBef>
            </a:pPr>
            <a:r>
              <a:rPr lang="en-AU" sz="3600" b="1" dirty="0">
                <a:effectLst/>
                <a:latin typeface="Quasimoda Bold" pitchFamily="2" charset="77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398353DD-CFF6-7246-A237-E6C3ADE134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35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3745" y="698748"/>
            <a:ext cx="8859795" cy="4293362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800" b="1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Jesus:</a:t>
            </a:r>
          </a:p>
          <a:p>
            <a:pPr algn="l">
              <a:lnSpc>
                <a:spcPct val="130000"/>
              </a:lnSpc>
            </a:pP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“</a:t>
            </a: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19 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Don't store up treasures on earth! Moths and rust can destroy them, and thieves can break in and steal them. </a:t>
            </a: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20 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Instead, store up your treasures in heaven, where moths and rust cannot destroy them, and thieves cannot break in and steal them. </a:t>
            </a: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21</a:t>
            </a:r>
            <a:r>
              <a:rPr lang="en-AU" sz="28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Your heart will always be where your treasure is.”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F5E522E-4F3E-0942-8ADE-D3CF1860D7B6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MATTHEW 6 (CEV)</a:t>
            </a:r>
          </a:p>
        </p:txBody>
      </p:sp>
    </p:spTree>
    <p:extLst>
      <p:ext uri="{BB962C8B-B14F-4D97-AF65-F5344CB8AC3E}">
        <p14:creationId xmlns:p14="http://schemas.microsoft.com/office/powerpoint/2010/main" val="1876491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4780" y="1832633"/>
            <a:ext cx="7062439" cy="238760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“You can’t live in a huge house if you are really serious about following Jesus.”</a:t>
            </a:r>
          </a:p>
        </p:txBody>
      </p:sp>
    </p:spTree>
    <p:extLst>
      <p:ext uri="{BB962C8B-B14F-4D97-AF65-F5344CB8AC3E}">
        <p14:creationId xmlns:p14="http://schemas.microsoft.com/office/powerpoint/2010/main" val="359597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3852" y="1762409"/>
            <a:ext cx="7744296" cy="238760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“Christians shouldn’t spend any money on entertainment. They should give that money to the poor instead.”</a:t>
            </a:r>
          </a:p>
        </p:txBody>
      </p:sp>
    </p:spTree>
    <p:extLst>
      <p:ext uri="{BB962C8B-B14F-4D97-AF65-F5344CB8AC3E}">
        <p14:creationId xmlns:p14="http://schemas.microsoft.com/office/powerpoint/2010/main" val="703571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8809" y="882454"/>
            <a:ext cx="8334381" cy="4298291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“On the weekend, my train went past a church that was huge! It had a brand-new building that would’ve cost at least 2 million dollars to build. </a:t>
            </a:r>
            <a:br>
              <a:rPr lang="en-US" sz="32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</a:br>
            <a:br>
              <a:rPr lang="en-US" sz="14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I just don’t think churches should be spending that kind of money.”</a:t>
            </a:r>
          </a:p>
        </p:txBody>
      </p:sp>
    </p:spTree>
    <p:extLst>
      <p:ext uri="{BB962C8B-B14F-4D97-AF65-F5344CB8AC3E}">
        <p14:creationId xmlns:p14="http://schemas.microsoft.com/office/powerpoint/2010/main" val="185154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03" y="2530472"/>
            <a:ext cx="7083394" cy="17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71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helping a person to get homeless&#10;&#10;Description automatically generated">
            <a:extLst>
              <a:ext uri="{FF2B5EF4-FFF2-40B4-BE49-F238E27FC236}">
                <a16:creationId xmlns:a16="http://schemas.microsoft.com/office/drawing/2014/main" id="{D78681F4-63C8-3E4D-9D82-557745D7C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74" r="6447" b="554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ln w="152400">
            <a:solidFill>
              <a:schemeClr val="bg1"/>
            </a:solidFill>
            <a:miter lim="800000"/>
          </a:ln>
        </p:spPr>
      </p:pic>
      <p:pic>
        <p:nvPicPr>
          <p:cNvPr id="13" name="Picture 12" descr="A ornate ceiling of a church&#10;&#10;Description automatically generated with medium confidence">
            <a:extLst>
              <a:ext uri="{FF2B5EF4-FFF2-40B4-BE49-F238E27FC236}">
                <a16:creationId xmlns:a16="http://schemas.microsoft.com/office/drawing/2014/main" id="{166A1D4C-8C90-944A-A29C-FE64590401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666" r="6741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ln w="1524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079141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C0FA7F-1A84-BC4C-A456-FFC2FD37F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76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5577017" y="876540"/>
            <a:ext cx="1037967" cy="7926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9D6566-C1D9-5144-9F44-B790331F22E0}"/>
              </a:ext>
            </a:extLst>
          </p:cNvPr>
          <p:cNvSpPr/>
          <p:nvPr/>
        </p:nvSpPr>
        <p:spPr>
          <a:xfrm rot="21187275">
            <a:off x="-170700" y="765400"/>
            <a:ext cx="5040000" cy="5040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450000" tIns="450000" rIns="450000" bIns="450000" rtlCol="0" anchor="ctr"/>
          <a:lstStyle/>
          <a:p>
            <a:pPr algn="ctr"/>
            <a:r>
              <a:rPr lang="en-AU" sz="2400" b="1" dirty="0">
                <a:latin typeface="Inter" panose="02000503000000020004" pitchFamily="2" charset="0"/>
                <a:ea typeface="Inter" panose="02000503000000020004" pitchFamily="2" charset="0"/>
              </a:rPr>
              <a:t>A WISE PERSON SHOULD HAVE MONEY IN THEIR HEAD, BUT NOT IN THEIR HEART.</a:t>
            </a:r>
          </a:p>
          <a:p>
            <a:pPr algn="ctr"/>
            <a:endParaRPr lang="en-AU" sz="24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r>
              <a:rPr lang="en-AU" dirty="0">
                <a:latin typeface="Inter" panose="02000503000000020004" pitchFamily="2" charset="0"/>
                <a:ea typeface="Inter" panose="02000503000000020004" pitchFamily="2" charset="0"/>
              </a:rPr>
              <a:t>JONATHON SWIFT</a:t>
            </a:r>
          </a:p>
        </p:txBody>
      </p:sp>
    </p:spTree>
    <p:extLst>
      <p:ext uri="{BB962C8B-B14F-4D97-AF65-F5344CB8AC3E}">
        <p14:creationId xmlns:p14="http://schemas.microsoft.com/office/powerpoint/2010/main" val="56837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5577017" y="876540"/>
            <a:ext cx="1037967" cy="7926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9D6566-C1D9-5144-9F44-B790331F22E0}"/>
              </a:ext>
            </a:extLst>
          </p:cNvPr>
          <p:cNvSpPr/>
          <p:nvPr/>
        </p:nvSpPr>
        <p:spPr>
          <a:xfrm rot="21187275">
            <a:off x="-170700" y="765400"/>
            <a:ext cx="5040000" cy="5040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450000" tIns="450000" rIns="450000" bIns="450000" rtlCol="0" anchor="ctr"/>
          <a:lstStyle/>
          <a:p>
            <a:pPr algn="ctr"/>
            <a:r>
              <a:rPr lang="en-AU" sz="2400" b="1" dirty="0">
                <a:latin typeface="Inter" panose="02000503000000020004" pitchFamily="2" charset="0"/>
                <a:ea typeface="Inter" panose="02000503000000020004" pitchFamily="2" charset="0"/>
              </a:rPr>
              <a:t>A WISE PERSON SHOULD HAVE MONEY IN THEIR HEAD, BUT NOT IN THEIR HEART.</a:t>
            </a:r>
          </a:p>
          <a:p>
            <a:pPr algn="ctr"/>
            <a:endParaRPr lang="en-AU" sz="24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r>
              <a:rPr lang="en-AU" dirty="0">
                <a:latin typeface="Inter" panose="02000503000000020004" pitchFamily="2" charset="0"/>
                <a:ea typeface="Inter" panose="02000503000000020004" pitchFamily="2" charset="0"/>
              </a:rPr>
              <a:t>JONATHON SWIFT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34C0A9-8946-7242-AA75-21E4B5EC14E3}"/>
              </a:ext>
            </a:extLst>
          </p:cNvPr>
          <p:cNvSpPr/>
          <p:nvPr/>
        </p:nvSpPr>
        <p:spPr>
          <a:xfrm rot="501144">
            <a:off x="3318222" y="1865591"/>
            <a:ext cx="5040000" cy="50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450000" tIns="450000" rIns="450000" bIns="450000" rtlCol="0" anchor="ctr"/>
          <a:lstStyle/>
          <a:p>
            <a:pPr algn="ctr"/>
            <a:r>
              <a:rPr lang="en-AU" sz="2400" b="1" dirty="0">
                <a:latin typeface="Inter" panose="02000503000000020004" pitchFamily="2" charset="0"/>
                <a:ea typeface="Inter" panose="02000503000000020004" pitchFamily="2" charset="0"/>
              </a:rPr>
              <a:t>MONEY NEVER MADE A MAN HAPPY YET, NOR WILL IT. THE MORE A MAN HAS, THE MORE HE WANTS. INSTEAD OF FILLING A VACCUM IT MAKES ONE.</a:t>
            </a:r>
          </a:p>
          <a:p>
            <a:pPr algn="ctr"/>
            <a:endParaRPr lang="en-AU" sz="24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r>
              <a:rPr lang="en-AU" dirty="0">
                <a:latin typeface="Inter" panose="02000503000000020004" pitchFamily="2" charset="0"/>
                <a:ea typeface="Inter" panose="02000503000000020004" pitchFamily="2" charset="0"/>
              </a:rPr>
              <a:t>BENJAMIN FRANKLIN</a:t>
            </a:r>
          </a:p>
        </p:txBody>
      </p:sp>
    </p:spTree>
    <p:extLst>
      <p:ext uri="{BB962C8B-B14F-4D97-AF65-F5344CB8AC3E}">
        <p14:creationId xmlns:p14="http://schemas.microsoft.com/office/powerpoint/2010/main" val="3895278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5577017" y="876540"/>
            <a:ext cx="1037967" cy="7926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9D6566-C1D9-5144-9F44-B790331F22E0}"/>
              </a:ext>
            </a:extLst>
          </p:cNvPr>
          <p:cNvSpPr/>
          <p:nvPr/>
        </p:nvSpPr>
        <p:spPr>
          <a:xfrm rot="21187275">
            <a:off x="-170700" y="765400"/>
            <a:ext cx="5040000" cy="5040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450000" tIns="450000" rIns="450000" bIns="450000" rtlCol="0" anchor="ctr"/>
          <a:lstStyle/>
          <a:p>
            <a:pPr algn="ctr"/>
            <a:r>
              <a:rPr lang="en-AU" sz="2400" b="1" dirty="0">
                <a:latin typeface="Inter" panose="02000503000000020004" pitchFamily="2" charset="0"/>
                <a:ea typeface="Inter" panose="02000503000000020004" pitchFamily="2" charset="0"/>
              </a:rPr>
              <a:t>A WISE PERSON SHOULD HAVE MONEY IN THEIR HEAD, BUT NOT IN THEIR HEART.</a:t>
            </a:r>
          </a:p>
          <a:p>
            <a:pPr algn="ctr"/>
            <a:endParaRPr lang="en-AU" sz="24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r>
              <a:rPr lang="en-AU" dirty="0">
                <a:latin typeface="Inter" panose="02000503000000020004" pitchFamily="2" charset="0"/>
                <a:ea typeface="Inter" panose="02000503000000020004" pitchFamily="2" charset="0"/>
              </a:rPr>
              <a:t>JONATHON SWIFT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34C0A9-8946-7242-AA75-21E4B5EC14E3}"/>
              </a:ext>
            </a:extLst>
          </p:cNvPr>
          <p:cNvSpPr/>
          <p:nvPr/>
        </p:nvSpPr>
        <p:spPr>
          <a:xfrm rot="501144">
            <a:off x="3318222" y="1865591"/>
            <a:ext cx="5040000" cy="50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450000" tIns="450000" rIns="450000" bIns="450000" rtlCol="0" anchor="ctr"/>
          <a:lstStyle/>
          <a:p>
            <a:pPr algn="ctr"/>
            <a:r>
              <a:rPr lang="en-AU" sz="2400" b="1" dirty="0">
                <a:latin typeface="Inter" panose="02000503000000020004" pitchFamily="2" charset="0"/>
                <a:ea typeface="Inter" panose="02000503000000020004" pitchFamily="2" charset="0"/>
              </a:rPr>
              <a:t>MONEY NEVER MADE A MAN HAPPY YET, NOR WILL IT. THE MORE A MAN HAS, THE MORE HE WANTS. INSTEAD OF FILLING A VACCUM IT MAKES ONE.</a:t>
            </a:r>
          </a:p>
          <a:p>
            <a:pPr algn="ctr"/>
            <a:endParaRPr lang="en-AU" sz="24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r>
              <a:rPr lang="en-AU" dirty="0">
                <a:latin typeface="Inter" panose="02000503000000020004" pitchFamily="2" charset="0"/>
                <a:ea typeface="Inter" panose="02000503000000020004" pitchFamily="2" charset="0"/>
              </a:rPr>
              <a:t>BENJAMIN FRANKLIN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54183-6965-6441-9F55-26ECCBCBBB57}"/>
              </a:ext>
            </a:extLst>
          </p:cNvPr>
          <p:cNvSpPr/>
          <p:nvPr/>
        </p:nvSpPr>
        <p:spPr>
          <a:xfrm rot="20927678">
            <a:off x="7281455" y="371159"/>
            <a:ext cx="5040000" cy="504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450000" tIns="450000" rIns="450000" bIns="450000" rtlCol="0" anchor="ctr"/>
          <a:lstStyle/>
          <a:p>
            <a:pPr algn="ctr"/>
            <a:r>
              <a:rPr lang="en-AU" sz="2400" b="1" dirty="0">
                <a:latin typeface="Inter" panose="02000503000000020004" pitchFamily="2" charset="0"/>
                <a:ea typeface="Inter" panose="02000503000000020004" pitchFamily="2" charset="0"/>
              </a:rPr>
              <a:t>WHOEVER SAID MONEY CAN’T BUY HAPPINESS, SIMPLY DIDN’T KNOW WHERE TO GO SHOPPING</a:t>
            </a:r>
          </a:p>
          <a:p>
            <a:pPr algn="ctr"/>
            <a:endParaRPr lang="en-AU" sz="24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r>
              <a:rPr lang="en-AU" dirty="0">
                <a:latin typeface="Inter" panose="02000503000000020004" pitchFamily="2" charset="0"/>
                <a:ea typeface="Inter" panose="02000503000000020004" pitchFamily="2" charset="0"/>
              </a:rPr>
              <a:t>BO DEREK</a:t>
            </a:r>
          </a:p>
        </p:txBody>
      </p:sp>
    </p:spTree>
    <p:extLst>
      <p:ext uri="{BB962C8B-B14F-4D97-AF65-F5344CB8AC3E}">
        <p14:creationId xmlns:p14="http://schemas.microsoft.com/office/powerpoint/2010/main" val="3884199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cross with a white background&#10;&#10;Description automatically generated">
            <a:extLst>
              <a:ext uri="{FF2B5EF4-FFF2-40B4-BE49-F238E27FC236}">
                <a16:creationId xmlns:a16="http://schemas.microsoft.com/office/drawing/2014/main" id="{254CF249-394B-174E-874A-3DC3FA9DB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51" y="2766824"/>
            <a:ext cx="10036098" cy="1324351"/>
          </a:xfrm>
          <a:prstGeom prst="rect">
            <a:avLst/>
          </a:prstGeom>
        </p:spPr>
      </p:pic>
      <p:pic>
        <p:nvPicPr>
          <p:cNvPr id="3" name="Picture 2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D6AC659B-4BB1-224A-B0E3-3D7B2B1282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68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68F09F-A1A4-2F43-B368-359004E5D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5" r="12496" b="7751"/>
          <a:stretch/>
        </p:blipFill>
        <p:spPr>
          <a:xfrm>
            <a:off x="4497859" y="557189"/>
            <a:ext cx="7694141" cy="574361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D158212-3627-2140-AF67-6A7A4BE92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t="-252" r="32120" b="252"/>
          <a:stretch/>
        </p:blipFill>
        <p:spPr bwMode="auto">
          <a:xfrm>
            <a:off x="0" y="542671"/>
            <a:ext cx="4250724" cy="575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200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92D51BEC-6721-264E-8D02-597048599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14" name="Picture 13">
            <a:hlinkClick r:id="rId4"/>
            <a:extLst>
              <a:ext uri="{FF2B5EF4-FFF2-40B4-BE49-F238E27FC236}">
                <a16:creationId xmlns:a16="http://schemas.microsoft.com/office/drawing/2014/main" id="{21AC413D-014D-0F4C-8343-6BB56016A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707" y="640281"/>
            <a:ext cx="8676710" cy="49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9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4B2A99C4-A7F2-1B43-B643-F00655D88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4" name="Picture 3" descr="A painting of a person with a green leaf on her head&#10;&#10;Description automatically generated">
            <a:extLst>
              <a:ext uri="{FF2B5EF4-FFF2-40B4-BE49-F238E27FC236}">
                <a16:creationId xmlns:a16="http://schemas.microsoft.com/office/drawing/2014/main" id="{4A6B94C2-2DD1-A143-890F-C6ECAAECC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063" y="405493"/>
            <a:ext cx="6993998" cy="6047013"/>
          </a:xfrm>
          <a:prstGeom prst="rect">
            <a:avLst/>
          </a:prstGeom>
        </p:spPr>
      </p:pic>
      <p:pic>
        <p:nvPicPr>
          <p:cNvPr id="5" name="Picture 4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5C3D72C-733B-2C46-8512-BA000E9688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 b="23639"/>
          <a:stretch/>
        </p:blipFill>
        <p:spPr>
          <a:xfrm>
            <a:off x="2205516" y="593578"/>
            <a:ext cx="1037967" cy="79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64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45853-307d-4b05-be0b-9da5414d87ee">
      <Terms xmlns="http://schemas.microsoft.com/office/infopath/2007/PartnerControls"/>
    </lcf76f155ced4ddcb4097134ff3c332f>
    <TaxCatchAll xmlns="5661967f-e2ac-499a-9bcc-291dead05c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7B0579B2644CAE17FD5A05CB1A9B" ma:contentTypeVersion="19" ma:contentTypeDescription="Create a new document." ma:contentTypeScope="" ma:versionID="2eff07a9f0f66ab1e5020ef942537fc2">
  <xsd:schema xmlns:xsd="http://www.w3.org/2001/XMLSchema" xmlns:xs="http://www.w3.org/2001/XMLSchema" xmlns:p="http://schemas.microsoft.com/office/2006/metadata/properties" xmlns:ns2="77645853-307d-4b05-be0b-9da5414d87ee" xmlns:ns3="5661967f-e2ac-499a-9bcc-291dead05cda" targetNamespace="http://schemas.microsoft.com/office/2006/metadata/properties" ma:root="true" ma:fieldsID="1e1cbcf46d03f0dba3317b3dd9bc48a4" ns2:_="" ns3:_="">
    <xsd:import namespace="77645853-307d-4b05-be0b-9da5414d87ee"/>
    <xsd:import namespace="5661967f-e2ac-499a-9bcc-291dead05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5853-307d-4b05-be0b-9da5414d8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1967f-e2ac-499a-9bcc-291dead05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baaede-9149-49a6-aad8-ed27811c0432}" ma:internalName="TaxCatchAll" ma:showField="CatchAllData" ma:web="5661967f-e2ac-499a-9bcc-291dead05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B83C4B-2887-4F18-9CD9-753EB1068D87}">
  <ds:schemaRefs>
    <ds:schemaRef ds:uri="5661967f-e2ac-499a-9bcc-291dead05cda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77645853-307d-4b05-be0b-9da5414d87e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BB945FC-F080-4BA9-8FCD-7646992FD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5853-307d-4b05-be0b-9da5414d87ee"/>
    <ds:schemaRef ds:uri="5661967f-e2ac-499a-9bcc-291dead05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851A8F-54FF-4098-91E0-9D8A4E9914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9122</TotalTime>
  <Words>680</Words>
  <Application>Microsoft Macintosh PowerPoint</Application>
  <PresentationFormat>Widescreen</PresentationFormat>
  <Paragraphs>87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Quasimoda Bold</vt:lpstr>
      <vt:lpstr>Inter</vt:lpstr>
      <vt:lpstr>Aptos</vt:lpstr>
      <vt:lpstr>Calibri</vt:lpstr>
      <vt:lpstr>Arial</vt:lpstr>
      <vt:lpstr>Inter Light</vt:lpstr>
      <vt:lpstr>Inter Medium</vt:lpstr>
      <vt:lpstr>Aptos Display</vt:lpstr>
      <vt:lpstr>Office Theme</vt:lpstr>
      <vt:lpstr>‘TREASURES ON EARTH’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“You can’t live in a huge house if you are really serious about following Jesus.”</vt:lpstr>
      <vt:lpstr>“Christians shouldn’t spend any money on entertainment. They should give that money to the poor instead.”</vt:lpstr>
      <vt:lpstr>“On the weekend, my train went past a church that was huge! It had a brand-new building that would’ve cost at least 2 million dollars to build.   I just don’t think churches should be spending that kind of money.”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Armsberry</dc:creator>
  <cp:keywords/>
  <dc:description/>
  <cp:lastModifiedBy>Nate Armsberry</cp:lastModifiedBy>
  <cp:revision>25</cp:revision>
  <dcterms:created xsi:type="dcterms:W3CDTF">2024-10-01T23:56:46Z</dcterms:created>
  <dcterms:modified xsi:type="dcterms:W3CDTF">2025-02-27T02:22:38Z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0x0101005ADF7B0579B2644CAE17FD5A05CB1A9B</vt:lpwstr>
  </property>
  <property fmtid="{D5CDD505-2E9C-101B-9397-08002B2CF9AE}" pid="3" name="MediaServiceImageTags">
    <vt:lpwstr/>
  </property>
</Properties>
</file>