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sldIdLst>
    <p:sldId id="316" r:id="rId5"/>
    <p:sldId id="331" r:id="rId6"/>
    <p:sldId id="338" r:id="rId7"/>
    <p:sldId id="339" r:id="rId8"/>
    <p:sldId id="340" r:id="rId9"/>
    <p:sldId id="341" r:id="rId10"/>
    <p:sldId id="335" r:id="rId11"/>
    <p:sldId id="336" r:id="rId12"/>
    <p:sldId id="337" r:id="rId13"/>
    <p:sldId id="314" r:id="rId14"/>
    <p:sldId id="332" r:id="rId15"/>
    <p:sldId id="259" r:id="rId16"/>
    <p:sldId id="263" r:id="rId17"/>
    <p:sldId id="343" r:id="rId18"/>
    <p:sldId id="330" r:id="rId19"/>
    <p:sldId id="344" r:id="rId20"/>
    <p:sldId id="281" r:id="rId21"/>
    <p:sldId id="346" r:id="rId22"/>
    <p:sldId id="345" r:id="rId23"/>
    <p:sldId id="347" r:id="rId24"/>
    <p:sldId id="298" r:id="rId25"/>
    <p:sldId id="333" r:id="rId26"/>
  </p:sldIdLst>
  <p:sldSz cx="12192000" cy="6858000"/>
  <p:notesSz cx="6858000" cy="9144000"/>
  <p:embeddedFontLst>
    <p:embeddedFont>
      <p:font typeface="Aptos" panose="020B0004020202020204" pitchFamily="34" charset="0"/>
      <p:regular r:id="rId28"/>
      <p:bold r:id="rId29"/>
      <p:italic r:id="rId30"/>
      <p:boldItalic r:id="rId31"/>
    </p:embeddedFont>
    <p:embeddedFont>
      <p:font typeface="Aptos Display" panose="020B00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Inter" panose="02000503000000020004" pitchFamily="2" charset="0"/>
      <p:regular r:id="rId40"/>
      <p:bold r:id="rId41"/>
      <p:italic r:id="rId42"/>
      <p:boldItalic r:id="rId43"/>
    </p:embeddedFont>
    <p:embeddedFont>
      <p:font typeface="Inter Light" panose="02000503000000020004" pitchFamily="2" charset="0"/>
      <p:regular r:id="rId44"/>
      <p:bold r:id="rId45"/>
      <p:italic r:id="rId46"/>
      <p:boldItalic r:id="rId47"/>
    </p:embeddedFont>
    <p:embeddedFont>
      <p:font typeface="Inter Medium" panose="02000503000000020004" pitchFamily="2" charset="0"/>
      <p:regular r:id="rId48"/>
      <p:bold r:id="rId49"/>
      <p:italic r:id="rId50"/>
      <p:boldItalic r:id="rId51"/>
    </p:embeddedFont>
    <p:embeddedFont>
      <p:font typeface="Quasimoda Bold" pitchFamily="2" charset="77"/>
      <p:bold r:id="rId52"/>
    </p:embeddedFont>
    <p:embeddedFont>
      <p:font typeface="Quasimoda Medium" pitchFamily="2" charset="77"/>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353AC5"/>
    <a:srgbClr val="6680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p:restoredTop sz="94648"/>
  </p:normalViewPr>
  <p:slideViewPr>
    <p:cSldViewPr snapToGrid="0">
      <p:cViewPr varScale="1">
        <p:scale>
          <a:sx n="112" d="100"/>
          <a:sy n="112" d="100"/>
        </p:scale>
        <p:origin x="4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5D3DC29D-1835-A94A-BD5A-8E123114A45D}"/>
    <pc:docChg chg="undo custSel addSld delSld modSld sldOrd">
      <pc:chgData name="Nate Armsberry" userId="f8fef281-f395-4cac-91a1-46dac0566877" providerId="ADAL" clId="{5D3DC29D-1835-A94A-BD5A-8E123114A45D}" dt="2024-12-22T22:24:10.486" v="537" actId="207"/>
      <pc:docMkLst>
        <pc:docMk/>
      </pc:docMkLst>
      <pc:sldChg chg="add del setBg">
        <pc:chgData name="Nate Armsberry" userId="f8fef281-f395-4cac-91a1-46dac0566877" providerId="ADAL" clId="{5D3DC29D-1835-A94A-BD5A-8E123114A45D}" dt="2024-12-20T01:44:16.971" v="129" actId="2696"/>
        <pc:sldMkLst>
          <pc:docMk/>
          <pc:sldMk cId="346829815" sldId="258"/>
        </pc:sldMkLst>
      </pc:sldChg>
      <pc:sldChg chg="addSp delSp modSp mod ord">
        <pc:chgData name="Nate Armsberry" userId="f8fef281-f395-4cac-91a1-46dac0566877" providerId="ADAL" clId="{5D3DC29D-1835-A94A-BD5A-8E123114A45D}" dt="2024-12-20T02:12:08.294" v="323" actId="1038"/>
        <pc:sldMkLst>
          <pc:docMk/>
          <pc:sldMk cId="344580850" sldId="259"/>
        </pc:sldMkLst>
        <pc:spChg chg="mod">
          <ac:chgData name="Nate Armsberry" userId="f8fef281-f395-4cac-91a1-46dac0566877" providerId="ADAL" clId="{5D3DC29D-1835-A94A-BD5A-8E123114A45D}" dt="2024-12-20T02:12:08.294" v="323" actId="1038"/>
          <ac:spMkLst>
            <pc:docMk/>
            <pc:sldMk cId="344580850" sldId="259"/>
            <ac:spMk id="7" creationId="{ECB3519C-695A-7649-B1C5-D7CE0DDBEC9C}"/>
          </ac:spMkLst>
        </pc:spChg>
        <pc:spChg chg="mod">
          <ac:chgData name="Nate Armsberry" userId="f8fef281-f395-4cac-91a1-46dac0566877" providerId="ADAL" clId="{5D3DC29D-1835-A94A-BD5A-8E123114A45D}" dt="2024-12-20T02:07:14.614" v="216" actId="20577"/>
          <ac:spMkLst>
            <pc:docMk/>
            <pc:sldMk cId="344580850" sldId="259"/>
            <ac:spMk id="8" creationId="{09470801-E1F1-A04A-9203-F41B2C314B42}"/>
          </ac:spMkLst>
        </pc:spChg>
        <pc:picChg chg="del">
          <ac:chgData name="Nate Armsberry" userId="f8fef281-f395-4cac-91a1-46dac0566877" providerId="ADAL" clId="{5D3DC29D-1835-A94A-BD5A-8E123114A45D}" dt="2024-12-20T02:09:39.325" v="241" actId="478"/>
          <ac:picMkLst>
            <pc:docMk/>
            <pc:sldMk cId="344580850" sldId="259"/>
            <ac:picMk id="2" creationId="{91FFBA94-230D-714A-8114-E931EF683EC8}"/>
          </ac:picMkLst>
        </pc:picChg>
        <pc:picChg chg="add mod modCrop">
          <ac:chgData name="Nate Armsberry" userId="f8fef281-f395-4cac-91a1-46dac0566877" providerId="ADAL" clId="{5D3DC29D-1835-A94A-BD5A-8E123114A45D}" dt="2024-12-20T02:10:47.365" v="298" actId="732"/>
          <ac:picMkLst>
            <pc:docMk/>
            <pc:sldMk cId="344580850" sldId="259"/>
            <ac:picMk id="3" creationId="{D72E85B0-B894-0B4F-814C-22572BE4E466}"/>
          </ac:picMkLst>
        </pc:picChg>
        <pc:picChg chg="mod">
          <ac:chgData name="Nate Armsberry" userId="f8fef281-f395-4cac-91a1-46dac0566877" providerId="ADAL" clId="{5D3DC29D-1835-A94A-BD5A-8E123114A45D}" dt="2024-12-20T01:22:02.220" v="18" actId="1038"/>
          <ac:picMkLst>
            <pc:docMk/>
            <pc:sldMk cId="344580850" sldId="259"/>
            <ac:picMk id="6" creationId="{4A25FD94-119A-61C5-5144-2C92AA852E38}"/>
          </ac:picMkLst>
        </pc:picChg>
        <pc:picChg chg="add del mod">
          <ac:chgData name="Nate Armsberry" userId="f8fef281-f395-4cac-91a1-46dac0566877" providerId="ADAL" clId="{5D3DC29D-1835-A94A-BD5A-8E123114A45D}" dt="2024-12-20T02:09:11.366" v="236" actId="478"/>
          <ac:picMkLst>
            <pc:docMk/>
            <pc:sldMk cId="344580850" sldId="259"/>
            <ac:picMk id="9" creationId="{DC289C8A-95D5-8A4C-BE49-3AA49F435CF5}"/>
          </ac:picMkLst>
        </pc:picChg>
      </pc:sldChg>
      <pc:sldChg chg="del">
        <pc:chgData name="Nate Armsberry" userId="f8fef281-f395-4cac-91a1-46dac0566877" providerId="ADAL" clId="{5D3DC29D-1835-A94A-BD5A-8E123114A45D}" dt="2024-12-22T22:19:57.718" v="535" actId="2696"/>
        <pc:sldMkLst>
          <pc:docMk/>
          <pc:sldMk cId="56837992" sldId="261"/>
        </pc:sldMkLst>
      </pc:sldChg>
      <pc:sldChg chg="add del">
        <pc:chgData name="Nate Armsberry" userId="f8fef281-f395-4cac-91a1-46dac0566877" providerId="ADAL" clId="{5D3DC29D-1835-A94A-BD5A-8E123114A45D}" dt="2024-12-20T01:44:16.971" v="129" actId="2696"/>
        <pc:sldMkLst>
          <pc:docMk/>
          <pc:sldMk cId="3677428545" sldId="262"/>
        </pc:sldMkLst>
      </pc:sldChg>
      <pc:sldChg chg="addSp delSp mod">
        <pc:chgData name="Nate Armsberry" userId="f8fef281-f395-4cac-91a1-46dac0566877" providerId="ADAL" clId="{5D3DC29D-1835-A94A-BD5A-8E123114A45D}" dt="2024-12-20T01:57:38.846" v="184"/>
        <pc:sldMkLst>
          <pc:docMk/>
          <pc:sldMk cId="3538741190" sldId="263"/>
        </pc:sldMkLst>
        <pc:picChg chg="add">
          <ac:chgData name="Nate Armsberry" userId="f8fef281-f395-4cac-91a1-46dac0566877" providerId="ADAL" clId="{5D3DC29D-1835-A94A-BD5A-8E123114A45D}" dt="2024-12-20T01:57:38.846" v="184"/>
          <ac:picMkLst>
            <pc:docMk/>
            <pc:sldMk cId="3538741190" sldId="263"/>
            <ac:picMk id="2" creationId="{F517F437-7D21-7A41-88AE-2110F6D4BB93}"/>
          </ac:picMkLst>
        </pc:picChg>
        <pc:picChg chg="del">
          <ac:chgData name="Nate Armsberry" userId="f8fef281-f395-4cac-91a1-46dac0566877" providerId="ADAL" clId="{5D3DC29D-1835-A94A-BD5A-8E123114A45D}" dt="2024-12-20T01:57:38.068" v="183" actId="478"/>
          <ac:picMkLst>
            <pc:docMk/>
            <pc:sldMk cId="3538741190" sldId="263"/>
            <ac:picMk id="3" creationId="{ECD561A1-739F-9E48-94F3-F0E1AFB04221}"/>
          </ac:picMkLst>
        </pc:picChg>
      </pc:sldChg>
      <pc:sldChg chg="del">
        <pc:chgData name="Nate Armsberry" userId="f8fef281-f395-4cac-91a1-46dac0566877" providerId="ADAL" clId="{5D3DC29D-1835-A94A-BD5A-8E123114A45D}" dt="2024-12-22T22:19:57.718" v="535" actId="2696"/>
        <pc:sldMkLst>
          <pc:docMk/>
          <pc:sldMk cId="3079141527" sldId="270"/>
        </pc:sldMkLst>
      </pc:sldChg>
      <pc:sldChg chg="del">
        <pc:chgData name="Nate Armsberry" userId="f8fef281-f395-4cac-91a1-46dac0566877" providerId="ADAL" clId="{5D3DC29D-1835-A94A-BD5A-8E123114A45D}" dt="2024-12-22T22:19:57.718" v="535" actId="2696"/>
        <pc:sldMkLst>
          <pc:docMk/>
          <pc:sldMk cId="1437139007" sldId="275"/>
        </pc:sldMkLst>
      </pc:sldChg>
      <pc:sldChg chg="del">
        <pc:chgData name="Nate Armsberry" userId="f8fef281-f395-4cac-91a1-46dac0566877" providerId="ADAL" clId="{5D3DC29D-1835-A94A-BD5A-8E123114A45D}" dt="2024-12-22T22:19:57.718" v="535" actId="2696"/>
        <pc:sldMkLst>
          <pc:docMk/>
          <pc:sldMk cId="352852625" sldId="279"/>
        </pc:sldMkLst>
      </pc:sldChg>
      <pc:sldChg chg="modSp add del mod ord">
        <pc:chgData name="Nate Armsberry" userId="f8fef281-f395-4cac-91a1-46dac0566877" providerId="ADAL" clId="{5D3DC29D-1835-A94A-BD5A-8E123114A45D}" dt="2024-12-20T02:31:02.438" v="491" actId="207"/>
        <pc:sldMkLst>
          <pc:docMk/>
          <pc:sldMk cId="1527028114" sldId="281"/>
        </pc:sldMkLst>
        <pc:spChg chg="mod">
          <ac:chgData name="Nate Armsberry" userId="f8fef281-f395-4cac-91a1-46dac0566877" providerId="ADAL" clId="{5D3DC29D-1835-A94A-BD5A-8E123114A45D}" dt="2024-12-20T02:31:02.438" v="491" actId="207"/>
          <ac:spMkLst>
            <pc:docMk/>
            <pc:sldMk cId="1527028114" sldId="281"/>
            <ac:spMk id="3" creationId="{70FB803F-B376-22DE-710F-147422FF045C}"/>
          </ac:spMkLst>
        </pc:spChg>
      </pc:sldChg>
      <pc:sldChg chg="addSp modSp del">
        <pc:chgData name="Nate Armsberry" userId="f8fef281-f395-4cac-91a1-46dac0566877" providerId="ADAL" clId="{5D3DC29D-1835-A94A-BD5A-8E123114A45D}" dt="2024-12-20T01:50:10.939" v="130" actId="2696"/>
        <pc:sldMkLst>
          <pc:docMk/>
          <pc:sldMk cId="2995290534" sldId="300"/>
        </pc:sldMkLst>
        <pc:spChg chg="add mod">
          <ac:chgData name="Nate Armsberry" userId="f8fef281-f395-4cac-91a1-46dac0566877" providerId="ADAL" clId="{5D3DC29D-1835-A94A-BD5A-8E123114A45D}" dt="2024-12-20T00:24:45.014" v="2"/>
          <ac:spMkLst>
            <pc:docMk/>
            <pc:sldMk cId="2995290534" sldId="300"/>
            <ac:spMk id="8" creationId="{6842019E-55B1-1347-8CD4-D2417660F3ED}"/>
          </ac:spMkLst>
        </pc:spChg>
      </pc:sldChg>
      <pc:sldChg chg="ord">
        <pc:chgData name="Nate Armsberry" userId="f8fef281-f395-4cac-91a1-46dac0566877" providerId="ADAL" clId="{5D3DC29D-1835-A94A-BD5A-8E123114A45D}" dt="2024-12-20T01:51:41.133" v="181" actId="20578"/>
        <pc:sldMkLst>
          <pc:docMk/>
          <pc:sldMk cId="2623468426" sldId="314"/>
        </pc:sldMkLst>
      </pc:sldChg>
      <pc:sldChg chg="modSp mod">
        <pc:chgData name="Nate Armsberry" userId="f8fef281-f395-4cac-91a1-46dac0566877" providerId="ADAL" clId="{5D3DC29D-1835-A94A-BD5A-8E123114A45D}" dt="2024-12-19T23:41:13.822" v="0" actId="790"/>
        <pc:sldMkLst>
          <pc:docMk/>
          <pc:sldMk cId="1063072475" sldId="316"/>
        </pc:sldMkLst>
        <pc:spChg chg="mod">
          <ac:chgData name="Nate Armsberry" userId="f8fef281-f395-4cac-91a1-46dac0566877" providerId="ADAL" clId="{5D3DC29D-1835-A94A-BD5A-8E123114A45D}" dt="2024-12-19T23:41:13.822" v="0" actId="790"/>
          <ac:spMkLst>
            <pc:docMk/>
            <pc:sldMk cId="1063072475" sldId="316"/>
            <ac:spMk id="7" creationId="{67B9C675-171F-7746-9B11-81B5DE122A23}"/>
          </ac:spMkLst>
        </pc:spChg>
      </pc:sldChg>
      <pc:sldChg chg="modSp del mod ord">
        <pc:chgData name="Nate Armsberry" userId="f8fef281-f395-4cac-91a1-46dac0566877" providerId="ADAL" clId="{5D3DC29D-1835-A94A-BD5A-8E123114A45D}" dt="2024-12-22T22:19:57.718" v="535" actId="2696"/>
        <pc:sldMkLst>
          <pc:docMk/>
          <pc:sldMk cId="684135696" sldId="329"/>
        </pc:sldMkLst>
        <pc:spChg chg="mod">
          <ac:chgData name="Nate Armsberry" userId="f8fef281-f395-4cac-91a1-46dac0566877" providerId="ADAL" clId="{5D3DC29D-1835-A94A-BD5A-8E123114A45D}" dt="2024-12-20T02:29:03.861" v="462" actId="20577"/>
          <ac:spMkLst>
            <pc:docMk/>
            <pc:sldMk cId="684135696" sldId="329"/>
            <ac:spMk id="3" creationId="{70FB803F-B376-22DE-710F-147422FF045C}"/>
          </ac:spMkLst>
        </pc:spChg>
      </pc:sldChg>
      <pc:sldChg chg="modSp mod ord">
        <pc:chgData name="Nate Armsberry" userId="f8fef281-f395-4cac-91a1-46dac0566877" providerId="ADAL" clId="{5D3DC29D-1835-A94A-BD5A-8E123114A45D}" dt="2024-12-20T02:22:10.135" v="385" actId="1076"/>
        <pc:sldMkLst>
          <pc:docMk/>
          <pc:sldMk cId="3208037075" sldId="330"/>
        </pc:sldMkLst>
        <pc:spChg chg="mod">
          <ac:chgData name="Nate Armsberry" userId="f8fef281-f395-4cac-91a1-46dac0566877" providerId="ADAL" clId="{5D3DC29D-1835-A94A-BD5A-8E123114A45D}" dt="2024-12-20T02:22:10.135" v="385" actId="1076"/>
          <ac:spMkLst>
            <pc:docMk/>
            <pc:sldMk cId="3208037075" sldId="330"/>
            <ac:spMk id="3" creationId="{70FB803F-B376-22DE-710F-147422FF045C}"/>
          </ac:spMkLst>
        </pc:spChg>
        <pc:spChg chg="mod">
          <ac:chgData name="Nate Armsberry" userId="f8fef281-f395-4cac-91a1-46dac0566877" providerId="ADAL" clId="{5D3DC29D-1835-A94A-BD5A-8E123114A45D}" dt="2024-12-20T02:17:35.380" v="331" actId="20577"/>
          <ac:spMkLst>
            <pc:docMk/>
            <pc:sldMk cId="3208037075" sldId="330"/>
            <ac:spMk id="7" creationId="{843CD8F0-31F4-8298-8548-834806D18F6F}"/>
          </ac:spMkLst>
        </pc:spChg>
      </pc:sldChg>
      <pc:sldChg chg="delSp modSp mod ord setBg">
        <pc:chgData name="Nate Armsberry" userId="f8fef281-f395-4cac-91a1-46dac0566877" providerId="ADAL" clId="{5D3DC29D-1835-A94A-BD5A-8E123114A45D}" dt="2024-12-20T01:26:42.974" v="76" actId="478"/>
        <pc:sldMkLst>
          <pc:docMk/>
          <pc:sldMk cId="3175599261" sldId="331"/>
        </pc:sldMkLst>
        <pc:spChg chg="mod">
          <ac:chgData name="Nate Armsberry" userId="f8fef281-f395-4cac-91a1-46dac0566877" providerId="ADAL" clId="{5D3DC29D-1835-A94A-BD5A-8E123114A45D}" dt="2024-12-20T01:26:22.338" v="74" actId="6549"/>
          <ac:spMkLst>
            <pc:docMk/>
            <pc:sldMk cId="3175599261" sldId="331"/>
            <ac:spMk id="7" creationId="{B815EE79-A997-494B-B726-B707045988BB}"/>
          </ac:spMkLst>
        </pc:spChg>
        <pc:cxnChg chg="del">
          <ac:chgData name="Nate Armsberry" userId="f8fef281-f395-4cac-91a1-46dac0566877" providerId="ADAL" clId="{5D3DC29D-1835-A94A-BD5A-8E123114A45D}" dt="2024-12-20T01:26:42.974" v="76" actId="478"/>
          <ac:cxnSpMkLst>
            <pc:docMk/>
            <pc:sldMk cId="3175599261" sldId="331"/>
            <ac:cxnSpMk id="4" creationId="{3566C0DA-C283-D19B-4738-47CF0ACC7D96}"/>
          </ac:cxnSpMkLst>
        </pc:cxnChg>
      </pc:sldChg>
      <pc:sldChg chg="addSp delSp modSp mod ord">
        <pc:chgData name="Nate Armsberry" userId="f8fef281-f395-4cac-91a1-46dac0566877" providerId="ADAL" clId="{5D3DC29D-1835-A94A-BD5A-8E123114A45D}" dt="2024-12-20T01:51:39.068" v="180" actId="20578"/>
        <pc:sldMkLst>
          <pc:docMk/>
          <pc:sldMk cId="1160570302" sldId="332"/>
        </pc:sldMkLst>
        <pc:spChg chg="add mod">
          <ac:chgData name="Nate Armsberry" userId="f8fef281-f395-4cac-91a1-46dac0566877" providerId="ADAL" clId="{5D3DC29D-1835-A94A-BD5A-8E123114A45D}" dt="2024-12-20T01:50:52.817" v="176" actId="20577"/>
          <ac:spMkLst>
            <pc:docMk/>
            <pc:sldMk cId="1160570302" sldId="332"/>
            <ac:spMk id="4" creationId="{7E7EC850-EF59-6A46-A63E-C9AAEE30BB30}"/>
          </ac:spMkLst>
        </pc:spChg>
        <pc:picChg chg="add mod">
          <ac:chgData name="Nate Armsberry" userId="f8fef281-f395-4cac-91a1-46dac0566877" providerId="ADAL" clId="{5D3DC29D-1835-A94A-BD5A-8E123114A45D}" dt="2024-12-20T01:51:10.529" v="177"/>
          <ac:picMkLst>
            <pc:docMk/>
            <pc:sldMk cId="1160570302" sldId="332"/>
            <ac:picMk id="2" creationId="{99F09F5B-11E0-5348-93E8-C4F721D67F97}"/>
          </ac:picMkLst>
        </pc:picChg>
        <pc:picChg chg="del">
          <ac:chgData name="Nate Armsberry" userId="f8fef281-f395-4cac-91a1-46dac0566877" providerId="ADAL" clId="{5D3DC29D-1835-A94A-BD5A-8E123114A45D}" dt="2024-12-20T01:50:30.135" v="135" actId="478"/>
          <ac:picMkLst>
            <pc:docMk/>
            <pc:sldMk cId="1160570302" sldId="332"/>
            <ac:picMk id="14" creationId="{21AC413D-014D-0F4C-8343-6BB56016A1A7}"/>
          </ac:picMkLst>
        </pc:picChg>
      </pc:sldChg>
      <pc:sldChg chg="add del setBg">
        <pc:chgData name="Nate Armsberry" userId="f8fef281-f395-4cac-91a1-46dac0566877" providerId="ADAL" clId="{5D3DC29D-1835-A94A-BD5A-8E123114A45D}" dt="2024-12-20T01:44:16.971" v="129" actId="2696"/>
        <pc:sldMkLst>
          <pc:docMk/>
          <pc:sldMk cId="3272159636" sldId="333"/>
        </pc:sldMkLst>
      </pc:sldChg>
      <pc:sldChg chg="add del setBg">
        <pc:chgData name="Nate Armsberry" userId="f8fef281-f395-4cac-91a1-46dac0566877" providerId="ADAL" clId="{5D3DC29D-1835-A94A-BD5A-8E123114A45D}" dt="2024-12-20T01:44:16.971" v="129" actId="2696"/>
        <pc:sldMkLst>
          <pc:docMk/>
          <pc:sldMk cId="1914316754" sldId="334"/>
        </pc:sldMkLst>
      </pc:sldChg>
      <pc:sldChg chg="modSp add del mod">
        <pc:chgData name="Nate Armsberry" userId="f8fef281-f395-4cac-91a1-46dac0566877" providerId="ADAL" clId="{5D3DC29D-1835-A94A-BD5A-8E123114A45D}" dt="2024-12-20T01:40:10.007" v="125" actId="790"/>
        <pc:sldMkLst>
          <pc:docMk/>
          <pc:sldMk cId="3496420760" sldId="335"/>
        </pc:sldMkLst>
        <pc:spChg chg="mod">
          <ac:chgData name="Nate Armsberry" userId="f8fef281-f395-4cac-91a1-46dac0566877" providerId="ADAL" clId="{5D3DC29D-1835-A94A-BD5A-8E123114A45D}" dt="2024-12-20T01:40:10.007" v="125" actId="790"/>
          <ac:spMkLst>
            <pc:docMk/>
            <pc:sldMk cId="3496420760" sldId="335"/>
            <ac:spMk id="10" creationId="{47A65DAF-5403-7BF1-DDC8-E5DC1860A8DD}"/>
          </ac:spMkLst>
        </pc:spChg>
      </pc:sldChg>
      <pc:sldChg chg="modSp add mod">
        <pc:chgData name="Nate Armsberry" userId="f8fef281-f395-4cac-91a1-46dac0566877" providerId="ADAL" clId="{5D3DC29D-1835-A94A-BD5A-8E123114A45D}" dt="2024-12-20T01:40:01.759" v="124" actId="790"/>
        <pc:sldMkLst>
          <pc:docMk/>
          <pc:sldMk cId="3909513731" sldId="336"/>
        </pc:sldMkLst>
        <pc:spChg chg="mod">
          <ac:chgData name="Nate Armsberry" userId="f8fef281-f395-4cac-91a1-46dac0566877" providerId="ADAL" clId="{5D3DC29D-1835-A94A-BD5A-8E123114A45D}" dt="2024-12-20T01:40:01.759" v="124" actId="790"/>
          <ac:spMkLst>
            <pc:docMk/>
            <pc:sldMk cId="3909513731" sldId="336"/>
            <ac:spMk id="10" creationId="{47A65DAF-5403-7BF1-DDC8-E5DC1860A8DD}"/>
          </ac:spMkLst>
        </pc:spChg>
      </pc:sldChg>
      <pc:sldChg chg="modSp add mod">
        <pc:chgData name="Nate Armsberry" userId="f8fef281-f395-4cac-91a1-46dac0566877" providerId="ADAL" clId="{5D3DC29D-1835-A94A-BD5A-8E123114A45D}" dt="2024-12-20T01:39:50.235" v="123" actId="790"/>
        <pc:sldMkLst>
          <pc:docMk/>
          <pc:sldMk cId="3727226970" sldId="337"/>
        </pc:sldMkLst>
        <pc:spChg chg="mod">
          <ac:chgData name="Nate Armsberry" userId="f8fef281-f395-4cac-91a1-46dac0566877" providerId="ADAL" clId="{5D3DC29D-1835-A94A-BD5A-8E123114A45D}" dt="2024-12-20T01:39:50.235" v="123" actId="790"/>
          <ac:spMkLst>
            <pc:docMk/>
            <pc:sldMk cId="3727226970" sldId="337"/>
            <ac:spMk id="10" creationId="{47A65DAF-5403-7BF1-DDC8-E5DC1860A8DD}"/>
          </ac:spMkLst>
        </pc:spChg>
      </pc:sldChg>
      <pc:sldChg chg="add del setBg">
        <pc:chgData name="Nate Armsberry" userId="f8fef281-f395-4cac-91a1-46dac0566877" providerId="ADAL" clId="{5D3DC29D-1835-A94A-BD5A-8E123114A45D}" dt="2024-12-20T01:44:12.803" v="127"/>
        <pc:sldMkLst>
          <pc:docMk/>
          <pc:sldMk cId="2610353331" sldId="338"/>
        </pc:sldMkLst>
      </pc:sldChg>
      <pc:sldChg chg="add">
        <pc:chgData name="Nate Armsberry" userId="f8fef281-f395-4cac-91a1-46dac0566877" providerId="ADAL" clId="{5D3DC29D-1835-A94A-BD5A-8E123114A45D}" dt="2024-12-20T01:44:12.840" v="128"/>
        <pc:sldMkLst>
          <pc:docMk/>
          <pc:sldMk cId="3400687908" sldId="338"/>
        </pc:sldMkLst>
      </pc:sldChg>
      <pc:sldChg chg="add">
        <pc:chgData name="Nate Armsberry" userId="f8fef281-f395-4cac-91a1-46dac0566877" providerId="ADAL" clId="{5D3DC29D-1835-A94A-BD5A-8E123114A45D}" dt="2024-12-20T01:44:12.840" v="128"/>
        <pc:sldMkLst>
          <pc:docMk/>
          <pc:sldMk cId="1641893312" sldId="339"/>
        </pc:sldMkLst>
      </pc:sldChg>
      <pc:sldChg chg="add del">
        <pc:chgData name="Nate Armsberry" userId="f8fef281-f395-4cac-91a1-46dac0566877" providerId="ADAL" clId="{5D3DC29D-1835-A94A-BD5A-8E123114A45D}" dt="2024-12-20T01:44:12.803" v="127"/>
        <pc:sldMkLst>
          <pc:docMk/>
          <pc:sldMk cId="2252346707" sldId="339"/>
        </pc:sldMkLst>
      </pc:sldChg>
      <pc:sldChg chg="add del setBg">
        <pc:chgData name="Nate Armsberry" userId="f8fef281-f395-4cac-91a1-46dac0566877" providerId="ADAL" clId="{5D3DC29D-1835-A94A-BD5A-8E123114A45D}" dt="2024-12-20T01:44:12.803" v="127"/>
        <pc:sldMkLst>
          <pc:docMk/>
          <pc:sldMk cId="2694668991" sldId="340"/>
        </pc:sldMkLst>
      </pc:sldChg>
      <pc:sldChg chg="add">
        <pc:chgData name="Nate Armsberry" userId="f8fef281-f395-4cac-91a1-46dac0566877" providerId="ADAL" clId="{5D3DC29D-1835-A94A-BD5A-8E123114A45D}" dt="2024-12-20T01:44:12.840" v="128"/>
        <pc:sldMkLst>
          <pc:docMk/>
          <pc:sldMk cId="3738681858" sldId="340"/>
        </pc:sldMkLst>
      </pc:sldChg>
      <pc:sldChg chg="add">
        <pc:chgData name="Nate Armsberry" userId="f8fef281-f395-4cac-91a1-46dac0566877" providerId="ADAL" clId="{5D3DC29D-1835-A94A-BD5A-8E123114A45D}" dt="2024-12-20T01:44:12.840" v="128"/>
        <pc:sldMkLst>
          <pc:docMk/>
          <pc:sldMk cId="127807480" sldId="341"/>
        </pc:sldMkLst>
      </pc:sldChg>
      <pc:sldChg chg="add del setBg">
        <pc:chgData name="Nate Armsberry" userId="f8fef281-f395-4cac-91a1-46dac0566877" providerId="ADAL" clId="{5D3DC29D-1835-A94A-BD5A-8E123114A45D}" dt="2024-12-20T01:44:12.803" v="127"/>
        <pc:sldMkLst>
          <pc:docMk/>
          <pc:sldMk cId="974379971" sldId="341"/>
        </pc:sldMkLst>
      </pc:sldChg>
      <pc:sldChg chg="add del">
        <pc:chgData name="Nate Armsberry" userId="f8fef281-f395-4cac-91a1-46dac0566877" providerId="ADAL" clId="{5D3DC29D-1835-A94A-BD5A-8E123114A45D}" dt="2024-12-22T22:19:57.718" v="535" actId="2696"/>
        <pc:sldMkLst>
          <pc:docMk/>
          <pc:sldMk cId="4038133101" sldId="342"/>
        </pc:sldMkLst>
      </pc:sldChg>
      <pc:sldChg chg="addSp delSp add mod">
        <pc:chgData name="Nate Armsberry" userId="f8fef281-f395-4cac-91a1-46dac0566877" providerId="ADAL" clId="{5D3DC29D-1835-A94A-BD5A-8E123114A45D}" dt="2024-12-20T01:58:18.620" v="187"/>
        <pc:sldMkLst>
          <pc:docMk/>
          <pc:sldMk cId="1050609213" sldId="343"/>
        </pc:sldMkLst>
        <pc:picChg chg="del">
          <ac:chgData name="Nate Armsberry" userId="f8fef281-f395-4cac-91a1-46dac0566877" providerId="ADAL" clId="{5D3DC29D-1835-A94A-BD5A-8E123114A45D}" dt="2024-12-20T01:57:50.942" v="186" actId="478"/>
          <ac:picMkLst>
            <pc:docMk/>
            <pc:sldMk cId="1050609213" sldId="343"/>
            <ac:picMk id="2" creationId="{F517F437-7D21-7A41-88AE-2110F6D4BB93}"/>
          </ac:picMkLst>
        </pc:picChg>
        <pc:picChg chg="add">
          <ac:chgData name="Nate Armsberry" userId="f8fef281-f395-4cac-91a1-46dac0566877" providerId="ADAL" clId="{5D3DC29D-1835-A94A-BD5A-8E123114A45D}" dt="2024-12-20T01:58:18.620" v="187"/>
          <ac:picMkLst>
            <pc:docMk/>
            <pc:sldMk cId="1050609213" sldId="343"/>
            <ac:picMk id="3" creationId="{CF6789E6-911E-8343-81D6-E99AB27C33FB}"/>
          </ac:picMkLst>
        </pc:picChg>
      </pc:sldChg>
      <pc:sldChg chg="modSp add mod">
        <pc:chgData name="Nate Armsberry" userId="f8fef281-f395-4cac-91a1-46dac0566877" providerId="ADAL" clId="{5D3DC29D-1835-A94A-BD5A-8E123114A45D}" dt="2024-12-20T02:27:33.167" v="444" actId="14100"/>
        <pc:sldMkLst>
          <pc:docMk/>
          <pc:sldMk cId="842615638" sldId="344"/>
        </pc:sldMkLst>
        <pc:spChg chg="mod">
          <ac:chgData name="Nate Armsberry" userId="f8fef281-f395-4cac-91a1-46dac0566877" providerId="ADAL" clId="{5D3DC29D-1835-A94A-BD5A-8E123114A45D}" dt="2024-12-20T02:27:33.167" v="444" actId="14100"/>
          <ac:spMkLst>
            <pc:docMk/>
            <pc:sldMk cId="842615638" sldId="344"/>
            <ac:spMk id="3" creationId="{70FB803F-B376-22DE-710F-147422FF045C}"/>
          </ac:spMkLst>
        </pc:spChg>
        <pc:spChg chg="mod">
          <ac:chgData name="Nate Armsberry" userId="f8fef281-f395-4cac-91a1-46dac0566877" providerId="ADAL" clId="{5D3DC29D-1835-A94A-BD5A-8E123114A45D}" dt="2024-12-20T02:27:00.665" v="438" actId="20577"/>
          <ac:spMkLst>
            <pc:docMk/>
            <pc:sldMk cId="842615638" sldId="344"/>
            <ac:spMk id="7" creationId="{843CD8F0-31F4-8298-8548-834806D18F6F}"/>
          </ac:spMkLst>
        </pc:spChg>
      </pc:sldChg>
      <pc:sldChg chg="modSp add mod">
        <pc:chgData name="Nate Armsberry" userId="f8fef281-f395-4cac-91a1-46dac0566877" providerId="ADAL" clId="{5D3DC29D-1835-A94A-BD5A-8E123114A45D}" dt="2024-12-20T02:30:44.118" v="486" actId="207"/>
        <pc:sldMkLst>
          <pc:docMk/>
          <pc:sldMk cId="1091693125" sldId="345"/>
        </pc:sldMkLst>
        <pc:spChg chg="mod">
          <ac:chgData name="Nate Armsberry" userId="f8fef281-f395-4cac-91a1-46dac0566877" providerId="ADAL" clId="{5D3DC29D-1835-A94A-BD5A-8E123114A45D}" dt="2024-12-20T02:30:44.118" v="486" actId="207"/>
          <ac:spMkLst>
            <pc:docMk/>
            <pc:sldMk cId="1091693125" sldId="345"/>
            <ac:spMk id="3" creationId="{70FB803F-B376-22DE-710F-147422FF045C}"/>
          </ac:spMkLst>
        </pc:spChg>
      </pc:sldChg>
      <pc:sldChg chg="add">
        <pc:chgData name="Nate Armsberry" userId="f8fef281-f395-4cac-91a1-46dac0566877" providerId="ADAL" clId="{5D3DC29D-1835-A94A-BD5A-8E123114A45D}" dt="2024-12-20T02:30:56.117" v="489" actId="2890"/>
        <pc:sldMkLst>
          <pc:docMk/>
          <pc:sldMk cId="259346774" sldId="346"/>
        </pc:sldMkLst>
      </pc:sldChg>
      <pc:sldChg chg="modSp add mod ord setBg">
        <pc:chgData name="Nate Armsberry" userId="f8fef281-f395-4cac-91a1-46dac0566877" providerId="ADAL" clId="{5D3DC29D-1835-A94A-BD5A-8E123114A45D}" dt="2024-12-22T22:24:10.486" v="537" actId="207"/>
        <pc:sldMkLst>
          <pc:docMk/>
          <pc:sldMk cId="1102048258" sldId="347"/>
        </pc:sldMkLst>
        <pc:spChg chg="mod">
          <ac:chgData name="Nate Armsberry" userId="f8fef281-f395-4cac-91a1-46dac0566877" providerId="ADAL" clId="{5D3DC29D-1835-A94A-BD5A-8E123114A45D}" dt="2024-12-22T22:24:10.486" v="537" actId="207"/>
          <ac:spMkLst>
            <pc:docMk/>
            <pc:sldMk cId="1102048258" sldId="347"/>
            <ac:spMk id="7" creationId="{B815EE79-A997-494B-B726-B707045988BB}"/>
          </ac:spMkLst>
        </pc:spChg>
      </pc:sldChg>
    </pc:docChg>
  </pc:docChgLst>
  <pc:docChgLst>
    <pc:chgData name="Nate Armsberry" userId="f8fef281-f395-4cac-91a1-46dac0566877" providerId="ADAL" clId="{5ED33CE5-CF7A-8249-9F57-E3E5A62D1844}"/>
    <pc:docChg chg="undo custSel modSld">
      <pc:chgData name="Nate Armsberry" userId="f8fef281-f395-4cac-91a1-46dac0566877" providerId="ADAL" clId="{5ED33CE5-CF7A-8249-9F57-E3E5A62D1844}" dt="2024-12-19T23:38:40.134" v="163" actId="6549"/>
      <pc:docMkLst>
        <pc:docMk/>
      </pc:docMkLst>
      <pc:sldChg chg="modSp mod">
        <pc:chgData name="Nate Armsberry" userId="f8fef281-f395-4cac-91a1-46dac0566877" providerId="ADAL" clId="{5ED33CE5-CF7A-8249-9F57-E3E5A62D1844}" dt="2024-12-19T23:38:40.134" v="163" actId="6549"/>
        <pc:sldMkLst>
          <pc:docMk/>
          <pc:sldMk cId="1063072475" sldId="316"/>
        </pc:sldMkLst>
        <pc:spChg chg="mod">
          <ac:chgData name="Nate Armsberry" userId="f8fef281-f395-4cac-91a1-46dac0566877" providerId="ADAL" clId="{5ED33CE5-CF7A-8249-9F57-E3E5A62D1844}" dt="2024-12-19T23:37:31.702" v="96" actId="6549"/>
          <ac:spMkLst>
            <pc:docMk/>
            <pc:sldMk cId="1063072475" sldId="316"/>
            <ac:spMk id="2" creationId="{37FB4868-8642-4832-6944-D2B7F5DCE22A}"/>
          </ac:spMkLst>
        </pc:spChg>
        <pc:spChg chg="mod">
          <ac:chgData name="Nate Armsberry" userId="f8fef281-f395-4cac-91a1-46dac0566877" providerId="ADAL" clId="{5ED33CE5-CF7A-8249-9F57-E3E5A62D1844}" dt="2024-12-19T23:38:40.134" v="163" actId="6549"/>
          <ac:spMkLst>
            <pc:docMk/>
            <pc:sldMk cId="1063072475" sldId="316"/>
            <ac:spMk id="7" creationId="{67B9C675-171F-7746-9B11-81B5DE122A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28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Quote</a:t>
            </a:r>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Template (these are just images from existing units of work)</a:t>
            </a:r>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Template (these are just images from existing units of work)</a:t>
            </a:r>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27825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0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Brief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17</a:t>
            </a:fld>
            <a:endParaRPr lang="en-AU"/>
          </a:p>
        </p:txBody>
      </p:sp>
    </p:spTree>
    <p:extLst>
      <p:ext uri="{BB962C8B-B14F-4D97-AF65-F5344CB8AC3E}">
        <p14:creationId xmlns:p14="http://schemas.microsoft.com/office/powerpoint/2010/main" val="161690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Brief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18</a:t>
            </a:fld>
            <a:endParaRPr lang="en-AU"/>
          </a:p>
        </p:txBody>
      </p:sp>
    </p:spTree>
    <p:extLst>
      <p:ext uri="{BB962C8B-B14F-4D97-AF65-F5344CB8AC3E}">
        <p14:creationId xmlns:p14="http://schemas.microsoft.com/office/powerpoint/2010/main" val="310387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Brief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19</a:t>
            </a:fld>
            <a:endParaRPr lang="en-AU"/>
          </a:p>
        </p:txBody>
      </p:sp>
    </p:spTree>
    <p:extLst>
      <p:ext uri="{BB962C8B-B14F-4D97-AF65-F5344CB8AC3E}">
        <p14:creationId xmlns:p14="http://schemas.microsoft.com/office/powerpoint/2010/main" val="244112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Holding/Final </a:t>
            </a:r>
            <a:r>
              <a:rPr lang="en-AU" dirty="0"/>
              <a:t>slide</a:t>
            </a:r>
          </a:p>
        </p:txBody>
      </p:sp>
      <p:sp>
        <p:nvSpPr>
          <p:cNvPr id="4" name="Slide Number Placeholder 3"/>
          <p:cNvSpPr>
            <a:spLocks noGrp="1"/>
          </p:cNvSpPr>
          <p:nvPr>
            <p:ph type="sldNum" sz="quarter" idx="5"/>
          </p:nvPr>
        </p:nvSpPr>
        <p:spPr/>
        <p:txBody>
          <a:bodyPr/>
          <a:lstStyle/>
          <a:p>
            <a:fld id="{FBE2CA7A-6531-2A40-889C-507ED0E3DD59}" type="slidenum">
              <a:rPr lang="en-AU" smtClean="0"/>
              <a:t>21</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fld id="{FBE2CA7A-6531-2A40-889C-507ED0E3DD59}" type="slidenum">
              <a:rPr lang="en-AU" smtClean="0"/>
              <a:t>22</a:t>
            </a:fld>
            <a:endParaRPr lang="en-AU"/>
          </a:p>
        </p:txBody>
      </p:sp>
    </p:spTree>
    <p:extLst>
      <p:ext uri="{BB962C8B-B14F-4D97-AF65-F5344CB8AC3E}">
        <p14:creationId xmlns:p14="http://schemas.microsoft.com/office/powerpoint/2010/main" val="82654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Slides – </a:t>
            </a:r>
            <a:r>
              <a:rPr lang="en-AU" b="1" dirty="0"/>
              <a:t>add any text here </a:t>
            </a:r>
            <a:r>
              <a:rPr lang="en-AU" b="0" dirty="0"/>
              <a:t>(statements not questions)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Slides – </a:t>
            </a:r>
            <a:r>
              <a:rPr lang="en-AU" b="1" dirty="0"/>
              <a:t>add any text here </a:t>
            </a:r>
            <a:r>
              <a:rPr lang="en-AU" b="0" dirty="0"/>
              <a:t>(statements not questions)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28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Slides – </a:t>
            </a:r>
            <a:r>
              <a:rPr lang="en-AU" b="1" dirty="0"/>
              <a:t>add any text here </a:t>
            </a:r>
            <a:r>
              <a:rPr lang="en-AU" b="0" dirty="0"/>
              <a:t>(statements not questions)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08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christianity.org/video/why-you-need-christian-neighbour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‘FAITH &amp; SOCIAL CAPITAL’</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Why You Need Christian </a:t>
            </a:r>
            <a:r>
              <a:rPr kumimoji="0" lang="en-AU" sz="3000" u="none" strike="noStrike" kern="1200" cap="none" spc="0" normalizeH="0" baseline="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Neighbours</a:t>
            </a:r>
            <a:endParaRPr kumimoji="0" lang="en-AU" sz="3000" u="none" strike="noStrike" kern="1200" cap="none" spc="0" normalizeH="0" baseline="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3" name="Picture 2" descr="A blue x and a white circle&#10;&#10;Description automatically generated with medium confidence">
            <a:extLst>
              <a:ext uri="{FF2B5EF4-FFF2-40B4-BE49-F238E27FC236}">
                <a16:creationId xmlns:a16="http://schemas.microsoft.com/office/drawing/2014/main" id="{4B2A99C4-A7F2-1B43-B643-F00655D88BC9}"/>
              </a:ext>
            </a:extLst>
          </p:cNvPr>
          <p:cNvPicPr>
            <a:picLocks noChangeAspect="1"/>
          </p:cNvPicPr>
          <p:nvPr/>
        </p:nvPicPr>
        <p:blipFill>
          <a:blip r:embed="rId3"/>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262346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9F09F5B-11E0-5348-93E8-C4F721D67F97}"/>
              </a:ext>
            </a:extLst>
          </p:cNvPr>
          <p:cNvPicPr>
            <a:picLocks noChangeAspect="1"/>
          </p:cNvPicPr>
          <p:nvPr/>
        </p:nvPicPr>
        <p:blipFill>
          <a:blip r:embed="rId4"/>
          <a:stretch>
            <a:fillRect/>
          </a:stretch>
        </p:blipFill>
        <p:spPr>
          <a:xfrm>
            <a:off x="1756707" y="640281"/>
            <a:ext cx="8705111"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WHY YOU NEED CHRISTIAN NEIGHBOURS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697220" y="89564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82999" y="1156939"/>
            <a:ext cx="7804150" cy="4174664"/>
          </a:xfrm>
        </p:spPr>
        <p:txBody>
          <a:bodyPr>
            <a:noAutofit/>
          </a:bodyPr>
          <a:lstStyle/>
          <a:p>
            <a:pPr>
              <a:lnSpc>
                <a:spcPct val="114000"/>
              </a:lnSpc>
            </a:pPr>
            <a:r>
              <a:rPr lang="en-AU" sz="28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It is perfectly possible, I’m afraid, to go to a church and go “help”, and have them go, “I’m sorry, we’re busy with the flower arranging”. But it doesn’t always happen like that. It’s observable that Christians are particularly drawn towards…applying love in small, individual, practical ways.</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FRANCIS SPUFFORD</a:t>
            </a:r>
            <a:endParaRPr lang="en-AU" b="1" dirty="0">
              <a:solidFill>
                <a:srgbClr val="6680FF"/>
              </a:solidFill>
              <a:latin typeface="Quasimoda Bold" pitchFamily="2" charset="77"/>
              <a:ea typeface="Inter Medium" panose="02000503000000020004" pitchFamily="2" charset="0"/>
            </a:endParaRPr>
          </a:p>
        </p:txBody>
      </p:sp>
      <p:pic>
        <p:nvPicPr>
          <p:cNvPr id="3" name="Picture 2">
            <a:extLst>
              <a:ext uri="{FF2B5EF4-FFF2-40B4-BE49-F238E27FC236}">
                <a16:creationId xmlns:a16="http://schemas.microsoft.com/office/drawing/2014/main" id="{D72E85B0-B894-0B4F-814C-22572BE4E4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06" b="98505" l="10000" r="95200">
                        <a14:foregroundMark x1="24880" y1="12150" x2="32000" y2="5607"/>
                        <a14:foregroundMark x1="32000" y1="5607" x2="38240" y2="4766"/>
                        <a14:foregroundMark x1="38240" y1="4766" x2="45040" y2="7850"/>
                        <a14:foregroundMark x1="45040" y1="7850" x2="53840" y2="18224"/>
                        <a14:foregroundMark x1="37120" y1="4206" x2="38400" y2="4393"/>
                        <a14:foregroundMark x1="22000" y1="19065" x2="23440" y2="16542"/>
                        <a14:foregroundMark x1="63440" y1="49065" x2="88560" y2="66262"/>
                        <a14:foregroundMark x1="88560" y1="66262" x2="91840" y2="72523"/>
                        <a14:foregroundMark x1="91840" y1="72523" x2="93040" y2="81121"/>
                        <a14:foregroundMark x1="93040" y1="81121" x2="86240" y2="88224"/>
                        <a14:foregroundMark x1="86240" y1="88224" x2="60800" y2="85701"/>
                        <a14:foregroundMark x1="60800" y1="85701" x2="58560" y2="68318"/>
                        <a14:foregroundMark x1="59680" y1="46636" x2="50720" y2="63178"/>
                        <a14:foregroundMark x1="31840" y1="62150" x2="25600" y2="62336"/>
                        <a14:foregroundMark x1="25600" y1="62336" x2="20560" y2="68411"/>
                        <a14:foregroundMark x1="20560" y1="68411" x2="18480" y2="75981"/>
                        <a14:foregroundMark x1="18480" y1="75981" x2="20480" y2="83832"/>
                        <a14:foregroundMark x1="20480" y1="83832" x2="35200" y2="85514"/>
                        <a14:foregroundMark x1="35280" y1="61402" x2="35520" y2="72430"/>
                        <a14:foregroundMark x1="54960" y1="87477" x2="77360" y2="88598"/>
                        <a14:foregroundMark x1="77360" y1="88598" x2="85280" y2="88598"/>
                        <a14:foregroundMark x1="85280" y1="88598" x2="91360" y2="88879"/>
                        <a14:foregroundMark x1="91360" y1="88879" x2="92240" y2="88692"/>
                        <a14:foregroundMark x1="94800" y1="75981" x2="95200" y2="89439"/>
                        <a14:foregroundMark x1="16880" y1="72430" x2="15440" y2="88598"/>
                        <a14:foregroundMark x1="16240" y1="67944" x2="15840" y2="87850"/>
                        <a14:foregroundMark x1="16240" y1="89720" x2="31600" y2="91028"/>
                        <a14:foregroundMark x1="31600" y1="91028" x2="37680" y2="91028"/>
                        <a14:foregroundMark x1="37680" y1="91028" x2="41200" y2="91215"/>
                        <a14:foregroundMark x1="16480" y1="92150" x2="37280" y2="94673"/>
                        <a14:foregroundMark x1="20000" y1="97664" x2="43040" y2="98505"/>
                        <a14:foregroundMark x1="81920" y1="96542" x2="93440" y2="97383"/>
                        <a14:foregroundMark x1="45680" y1="25047" x2="37040" y2="26729"/>
                        <a14:foregroundMark x1="66240" y1="68411" x2="67600" y2="71121"/>
                        <a14:foregroundMark x1="42800" y1="68972" x2="42800" y2="71121"/>
                        <a14:foregroundMark x1="35440" y1="73178" x2="38240" y2="74860"/>
                        <a14:foregroundMark x1="35840" y1="74579" x2="40640" y2="87103"/>
                        <a14:foregroundMark x1="40640" y1="87103" x2="38240" y2="85607"/>
                        <a14:foregroundMark x1="43280" y1="72336" x2="40880" y2="69813"/>
                        <a14:foregroundMark x1="48080" y1="71589" x2="41040" y2="68505"/>
                      </a14:backgroundRemoval>
                    </a14:imgEffect>
                  </a14:imgLayer>
                </a14:imgProps>
              </a:ext>
            </a:extLst>
          </a:blip>
          <a:srcRect r="12714" b="3827"/>
          <a:stretch/>
        </p:blipFill>
        <p:spPr>
          <a:xfrm>
            <a:off x="8573620" y="3445327"/>
            <a:ext cx="3618380" cy="3412674"/>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7F437-7D21-7A41-88AE-2110F6D4BB93}"/>
              </a:ext>
            </a:extLst>
          </p:cNvPr>
          <p:cNvPicPr>
            <a:picLocks noChangeAspect="1"/>
          </p:cNvPicPr>
          <p:nvPr/>
        </p:nvPicPr>
        <p:blipFill>
          <a:blip r:embed="rId3"/>
          <a:stretch>
            <a:fillRect/>
          </a:stretch>
        </p:blipFill>
        <p:spPr>
          <a:xfrm>
            <a:off x="0" y="502488"/>
            <a:ext cx="12192000" cy="5853024"/>
          </a:xfrm>
          <a:prstGeom prst="rect">
            <a:avLst/>
          </a:prstGeom>
        </p:spPr>
      </p:pic>
      <p:pic>
        <p:nvPicPr>
          <p:cNvPr id="3" name="Picture 2" descr="A blue x on a black background&#10;&#10;Description automatically generated">
            <a:extLst>
              <a:ext uri="{FF2B5EF4-FFF2-40B4-BE49-F238E27FC236}">
                <a16:creationId xmlns:a16="http://schemas.microsoft.com/office/drawing/2014/main" id="{7AFAAA2C-CC2C-F841-86CB-E3D6DE8D3E6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789E6-911E-8343-81D6-E99AB27C33FB}"/>
              </a:ext>
            </a:extLst>
          </p:cNvPr>
          <p:cNvPicPr>
            <a:picLocks noChangeAspect="1"/>
          </p:cNvPicPr>
          <p:nvPr/>
        </p:nvPicPr>
        <p:blipFill>
          <a:blip r:embed="rId3"/>
          <a:stretch>
            <a:fillRect/>
          </a:stretch>
        </p:blipFill>
        <p:spPr>
          <a:xfrm>
            <a:off x="0" y="378226"/>
            <a:ext cx="12192000" cy="6101547"/>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EBDAAB77-7463-2843-A5BB-80D71EA120C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50609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81738" y="644153"/>
            <a:ext cx="10003810" cy="4293362"/>
          </a:xfrm>
        </p:spPr>
        <p:txBody>
          <a:bodyPr>
            <a:noAutofit/>
          </a:bodyPr>
          <a:lstStyle/>
          <a:p>
            <a:pPr algn="l">
              <a:lnSpc>
                <a:spcPct val="130000"/>
              </a:lnSpc>
            </a:pP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37</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‘Then the righteous will answer him, “Lord, when did we see you hungry and feed you, or thirsty and give you something to drink? </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38</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did we see you a stranger and invite you in, or needing clothes and clothe you? </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39</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did we see you ill or in prison and go to visit you?”</a:t>
            </a:r>
          </a:p>
          <a:p>
            <a:pPr algn="l">
              <a:lnSpc>
                <a:spcPct val="130000"/>
              </a:lnSpc>
            </a:pP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40</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 King will reply, “Truly I tell you, whatever you did for one of the least of these brothers and sisters of mine, you did for me.”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25 (NIV)</a:t>
            </a:r>
          </a:p>
        </p:txBody>
      </p:sp>
    </p:spTree>
    <p:extLst>
      <p:ext uri="{BB962C8B-B14F-4D97-AF65-F5344CB8AC3E}">
        <p14:creationId xmlns:p14="http://schemas.microsoft.com/office/powerpoint/2010/main" val="320803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959400" y="425784"/>
            <a:ext cx="10273199" cy="5182899"/>
          </a:xfrm>
        </p:spPr>
        <p:txBody>
          <a:bodyPr>
            <a:noAutofit/>
          </a:bodyPr>
          <a:lstStyle/>
          <a:p>
            <a:pPr algn="l">
              <a:lnSpc>
                <a:spcPct val="130000"/>
              </a:lnSpc>
            </a:pP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Dear friends, do you think you’ll get anywhere in this if you learn all the right words but never do anything? Does merely talking about faith indicate that a person really has it? For instance, you come upon an old friend dressed in rags and half-starved and say, “Good morning, friend! Be clothed in Christ! Be filled with the Holy Spirit!” and walk off without providing so much as a coat or a cup of soup – where does that get you? Isn’t it obvious that God-talk without God-acts is outrageous nonsense?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484FFF"/>
                </a:solidFill>
                <a:latin typeface="Quasimoda Bold" pitchFamily="2" charset="77"/>
                <a:ea typeface="Inter Medium" panose="02000503000000020004" pitchFamily="2" charset="0"/>
              </a:rPr>
              <a:t>JAMES </a:t>
            </a: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2.14-17 (MSG)</a:t>
            </a:r>
          </a:p>
        </p:txBody>
      </p:sp>
    </p:spTree>
    <p:extLst>
      <p:ext uri="{BB962C8B-B14F-4D97-AF65-F5344CB8AC3E}">
        <p14:creationId xmlns:p14="http://schemas.microsoft.com/office/powerpoint/2010/main" val="842615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2057211"/>
            <a:ext cx="10157309" cy="4070633"/>
          </a:xfrm>
        </p:spPr>
        <p:txBody>
          <a:bodyPr>
            <a:noAutofit/>
          </a:bodyPr>
          <a:lstStyle/>
          <a:p>
            <a:pPr marL="400050" lvl="1" indent="-400050" algn="l">
              <a:lnSpc>
                <a:spcPct val="110000"/>
              </a:lnSpc>
              <a:spcBef>
                <a:spcPts val="1000"/>
              </a:spcBef>
              <a:spcAft>
                <a:spcPts val="1200"/>
              </a:spcAft>
              <a:buFont typeface="+mj-lt"/>
              <a:buAutoNum type="arabicPeriod"/>
            </a:pPr>
            <a:r>
              <a:rPr lang="en-AU" sz="2800" dirty="0">
                <a:effectLst/>
                <a:latin typeface="Inter" panose="02000503000000020004" pitchFamily="2" charset="0"/>
                <a:ea typeface="Inter" panose="02000503000000020004" pitchFamily="2" charset="0"/>
              </a:rPr>
              <a:t>Why does the author say that faith without action is not enough?</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C10CCC86-03DF-584F-B4CE-2695F1943B4F}"/>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2057211"/>
            <a:ext cx="10157309" cy="4070633"/>
          </a:xfrm>
        </p:spPr>
        <p:txBody>
          <a:bodyPr>
            <a:noAutofit/>
          </a:bodyPr>
          <a:lstStyle/>
          <a:p>
            <a:pPr marL="400050" lvl="1" indent="-400050" algn="l">
              <a:lnSpc>
                <a:spcPct val="110000"/>
              </a:lnSpc>
              <a:spcBef>
                <a:spcPts val="1000"/>
              </a:spcBef>
              <a:spcAft>
                <a:spcPts val="12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Why does the author say that faith without action is not enough?</a:t>
            </a:r>
          </a:p>
          <a:p>
            <a:pPr marL="400050" lvl="1" indent="-400050" algn="l">
              <a:lnSpc>
                <a:spcPct val="110000"/>
              </a:lnSpc>
              <a:spcBef>
                <a:spcPts val="1000"/>
              </a:spcBef>
              <a:spcAft>
                <a:spcPts val="1200"/>
              </a:spcAft>
              <a:buFont typeface="+mj-lt"/>
              <a:buAutoNum type="arabicPeriod"/>
            </a:pPr>
            <a:r>
              <a:rPr lang="en-AU" sz="2800" dirty="0">
                <a:effectLst/>
                <a:latin typeface="Inter" panose="02000503000000020004" pitchFamily="2" charset="0"/>
                <a:ea typeface="Inter" panose="02000503000000020004" pitchFamily="2" charset="0"/>
              </a:rPr>
              <a:t>How should those who take this Bible passage seriously treat people in need?</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DF61FB27-935D-A94F-B812-AFEA8F57E68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5934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2057211"/>
            <a:ext cx="10157309" cy="4070633"/>
          </a:xfrm>
        </p:spPr>
        <p:txBody>
          <a:bodyPr>
            <a:noAutofit/>
          </a:bodyPr>
          <a:lstStyle/>
          <a:p>
            <a:pPr marL="400050" lvl="1" indent="-400050" algn="l">
              <a:lnSpc>
                <a:spcPct val="110000"/>
              </a:lnSpc>
              <a:spcBef>
                <a:spcPts val="1000"/>
              </a:spcBef>
              <a:spcAft>
                <a:spcPts val="12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Why does the author say that faith without action is not enough?</a:t>
            </a:r>
          </a:p>
          <a:p>
            <a:pPr marL="400050" lvl="1" indent="-400050" algn="l">
              <a:lnSpc>
                <a:spcPct val="110000"/>
              </a:lnSpc>
              <a:spcBef>
                <a:spcPts val="1000"/>
              </a:spcBef>
              <a:spcAft>
                <a:spcPts val="12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How should those who take this Bible passage seriously treat people in need?</a:t>
            </a:r>
          </a:p>
          <a:p>
            <a:pPr marL="400050" lvl="1" indent="-400050" algn="l">
              <a:lnSpc>
                <a:spcPct val="110000"/>
              </a:lnSpc>
              <a:spcBef>
                <a:spcPts val="1000"/>
              </a:spcBef>
              <a:spcAft>
                <a:spcPts val="1200"/>
              </a:spcAft>
              <a:buFont typeface="+mj-lt"/>
              <a:buAutoNum type="arabicPeriod"/>
            </a:pPr>
            <a:r>
              <a:rPr lang="en-AU" sz="2800" dirty="0">
                <a:effectLst/>
                <a:latin typeface="Inter" panose="02000503000000020004" pitchFamily="2" charset="0"/>
                <a:ea typeface="Inter" panose="02000503000000020004" pitchFamily="2" charset="0"/>
              </a:rPr>
              <a:t>How could these passages, and other Christian teachings about helping those in need, contribute to the common good?</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FFBE6A3B-BF72-AA41-A909-0BEDBD3271B9}"/>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169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780160"/>
            <a:ext cx="9144000" cy="2626360"/>
          </a:xfrm>
        </p:spPr>
        <p:txBody>
          <a:bodyPr anchor="ctr">
            <a:normAutofit/>
          </a:bodyPr>
          <a:lstStyle/>
          <a:p>
            <a:pPr>
              <a:lnSpc>
                <a:spcPct val="110000"/>
              </a:lnSpc>
            </a:pPr>
            <a:r>
              <a:rPr lang="en-AU" sz="4400" dirty="0">
                <a:solidFill>
                  <a:schemeClr val="bg1"/>
                </a:solidFill>
                <a:latin typeface="Inter" panose="02000503000000020004" pitchFamily="2" charset="0"/>
                <a:ea typeface="Inter" panose="02000503000000020004" pitchFamily="2" charset="0"/>
                <a:cs typeface="Calibri" panose="020F0502020204030204" pitchFamily="34" charset="0"/>
              </a:rPr>
              <a:t>“What makes someone </a:t>
            </a:r>
            <a:br>
              <a:rPr lang="en-AU" sz="4400" dirty="0">
                <a:solidFill>
                  <a:schemeClr val="bg1"/>
                </a:solidFill>
                <a:latin typeface="Inter" panose="02000503000000020004" pitchFamily="2" charset="0"/>
                <a:ea typeface="Inter" panose="02000503000000020004" pitchFamily="2" charset="0"/>
                <a:cs typeface="Calibri" panose="020F0502020204030204" pitchFamily="34" charset="0"/>
              </a:rPr>
            </a:br>
            <a:r>
              <a:rPr lang="en-AU" sz="4400" dirty="0">
                <a:solidFill>
                  <a:schemeClr val="bg1"/>
                </a:solidFill>
                <a:latin typeface="Inter" panose="02000503000000020004" pitchFamily="2" charset="0"/>
                <a:ea typeface="Inter" panose="02000503000000020004" pitchFamily="2" charset="0"/>
                <a:cs typeface="Calibri" panose="020F0502020204030204" pitchFamily="34" charset="0"/>
              </a:rPr>
              <a:t>a ‘good’ neighbour?</a:t>
            </a:r>
          </a:p>
        </p:txBody>
      </p:sp>
    </p:spTree>
    <p:extLst>
      <p:ext uri="{BB962C8B-B14F-4D97-AF65-F5344CB8AC3E}">
        <p14:creationId xmlns:p14="http://schemas.microsoft.com/office/powerpoint/2010/main" val="317559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848400"/>
            <a:ext cx="9144000" cy="2626360"/>
          </a:xfrm>
        </p:spPr>
        <p:txBody>
          <a:bodyPr anchor="ctr">
            <a:normAutofit/>
          </a:bodyPr>
          <a:lstStyle/>
          <a:p>
            <a:pPr>
              <a:lnSpc>
                <a:spcPct val="110000"/>
              </a:lnSpc>
            </a:pPr>
            <a:r>
              <a:rPr lang="en-AU" sz="7200" dirty="0">
                <a:solidFill>
                  <a:srgbClr val="484FFF"/>
                </a:solidFill>
                <a:latin typeface="Quasimoda Bold" pitchFamily="2" charset="77"/>
                <a:ea typeface="Inter" panose="02000503000000020004" pitchFamily="2" charset="0"/>
                <a:cs typeface="Calibri" panose="020F0502020204030204" pitchFamily="34" charset="0"/>
              </a:rPr>
              <a:t>‘Social Capital’</a:t>
            </a:r>
          </a:p>
        </p:txBody>
      </p:sp>
    </p:spTree>
    <p:extLst>
      <p:ext uri="{BB962C8B-B14F-4D97-AF65-F5344CB8AC3E}">
        <p14:creationId xmlns:p14="http://schemas.microsoft.com/office/powerpoint/2010/main" val="1102048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947B689D-D00F-2E41-BA48-075B2629E92C}"/>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0068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880A376-D30F-9944-8446-89D8A9111F6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4189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6A15403-B482-DC4B-BAA4-C50BD56D4027}"/>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73868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9E593922-5B60-7E4F-BF88-5CD6922193A6}"/>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2780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rPr>
              <a:t>Bible verse goes here. Make the type smaller so it fits in this box.</a:t>
            </a: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2" cy="1315643"/>
          </a:xfrm>
        </p:spPr>
        <p:txBody>
          <a:bodyPr anchor="ctr" anchorCtr="0">
            <a:noAutofit/>
          </a:bodyPr>
          <a:lstStyle/>
          <a:p>
            <a:pPr>
              <a:lnSpc>
                <a:spcPct val="100000"/>
              </a:lnSpc>
              <a:spcBef>
                <a:spcPts val="0"/>
              </a:spcBef>
            </a:pPr>
            <a:r>
              <a:rPr lang="en-AU" sz="4400">
                <a:latin typeface="Quasimoda Medium" pitchFamily="2" charset="77"/>
              </a:rPr>
              <a:t>Churches are not very involved in my local community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74B68EA5-1C40-BB47-A6F3-3ED57FB1F48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9642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rPr>
              <a:t>Bible verse goes here. Make the type smaller so it fits in this box.</a:t>
            </a: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2" cy="1315643"/>
          </a:xfrm>
        </p:spPr>
        <p:txBody>
          <a:bodyPr anchor="ctr" anchorCtr="0">
            <a:noAutofit/>
          </a:bodyPr>
          <a:lstStyle/>
          <a:p>
            <a:pPr>
              <a:lnSpc>
                <a:spcPct val="100000"/>
              </a:lnSpc>
              <a:spcBef>
                <a:spcPts val="0"/>
              </a:spcBef>
            </a:pPr>
            <a:r>
              <a:rPr lang="en-AU" sz="4400">
                <a:latin typeface="Quasimoda Medium" pitchFamily="2" charset="77"/>
              </a:rPr>
              <a:t>Religious people seem</a:t>
            </a:r>
          </a:p>
          <a:p>
            <a:pPr>
              <a:lnSpc>
                <a:spcPct val="100000"/>
              </a:lnSpc>
              <a:spcBef>
                <a:spcPts val="0"/>
              </a:spcBef>
            </a:pPr>
            <a:r>
              <a:rPr lang="en-AU" sz="4400">
                <a:latin typeface="Quasimoda Medium" pitchFamily="2" charset="77"/>
              </a:rPr>
              <a:t>to do more volunteer work </a:t>
            </a:r>
          </a:p>
          <a:p>
            <a:pPr>
              <a:lnSpc>
                <a:spcPct val="100000"/>
              </a:lnSpc>
              <a:spcBef>
                <a:spcPts val="0"/>
              </a:spcBef>
            </a:pPr>
            <a:r>
              <a:rPr lang="en-AU" sz="4400">
                <a:latin typeface="Quasimoda Medium" pitchFamily="2" charset="77"/>
              </a:rPr>
              <a:t>than non-religious people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2A79FABE-6648-DC47-B9DA-7094F56927A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90951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rPr>
              <a:t>Bible verse goes here. Make the type smaller so it fits in this box.</a:t>
            </a: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2" cy="1315643"/>
          </a:xfrm>
        </p:spPr>
        <p:txBody>
          <a:bodyPr anchor="ctr" anchorCtr="0">
            <a:noAutofit/>
          </a:bodyPr>
          <a:lstStyle/>
          <a:p>
            <a:pPr>
              <a:lnSpc>
                <a:spcPct val="100000"/>
              </a:lnSpc>
              <a:spcBef>
                <a:spcPts val="0"/>
              </a:spcBef>
            </a:pPr>
            <a:r>
              <a:rPr lang="en-AU" sz="4400">
                <a:latin typeface="Quasimoda Medium" pitchFamily="2" charset="77"/>
              </a:rPr>
              <a:t>It would be good to have a Christian neighbour </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7B22847-1522-7745-8997-135BE910325A}"/>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727226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3.xml><?xml version="1.0" encoding="utf-8"?>
<ds:datastoreItem xmlns:ds="http://schemas.openxmlformats.org/officeDocument/2006/customXml" ds:itemID="{E5B83C4B-2887-4F18-9CD9-753EB1068D87}">
  <ds:schemaRefs>
    <ds:schemaRef ds:uri="http://schemas.openxmlformats.org/package/2006/metadata/core-properties"/>
    <ds:schemaRef ds:uri="77645853-307d-4b05-be0b-9da5414d87ee"/>
    <ds:schemaRef ds:uri="http://purl.org/dc/terms/"/>
    <ds:schemaRef ds:uri="http://purl.org/dc/dcmitype/"/>
    <ds:schemaRef ds:uri="http://purl.org/dc/elements/1.1/"/>
    <ds:schemaRef ds:uri="5661967f-e2ac-499a-9bcc-291dead05cda"/>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13234</TotalTime>
  <Words>711</Words>
  <Application>Microsoft Macintosh PowerPoint</Application>
  <PresentationFormat>Widescreen</PresentationFormat>
  <Paragraphs>93</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Quasimoda Bold</vt:lpstr>
      <vt:lpstr>Inter</vt:lpstr>
      <vt:lpstr>Quasimoda Medium</vt:lpstr>
      <vt:lpstr>Aptos</vt:lpstr>
      <vt:lpstr>Calibri</vt:lpstr>
      <vt:lpstr>Arial</vt:lpstr>
      <vt:lpstr>Inter Light</vt:lpstr>
      <vt:lpstr>Inter Medium</vt:lpstr>
      <vt:lpstr>Aptos Display</vt:lpstr>
      <vt:lpstr>Office Theme</vt:lpstr>
      <vt:lpstr>‘FAITH &amp; SOCIAL CAPITAL’</vt:lpstr>
      <vt:lpstr>“What makes someone  a ‘good’ neighbour?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Capital’</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23</cp:revision>
  <dcterms:created xsi:type="dcterms:W3CDTF">2024-10-01T23:56:46Z</dcterms:created>
  <dcterms:modified xsi:type="dcterms:W3CDTF">2025-02-27T02:23:37Z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