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sldIdLst>
    <p:sldId id="316" r:id="rId5"/>
    <p:sldId id="329" r:id="rId6"/>
    <p:sldId id="352" r:id="rId7"/>
    <p:sldId id="350" r:id="rId8"/>
    <p:sldId id="349" r:id="rId9"/>
    <p:sldId id="314" r:id="rId10"/>
    <p:sldId id="351" r:id="rId11"/>
    <p:sldId id="353" r:id="rId12"/>
    <p:sldId id="332" r:id="rId13"/>
    <p:sldId id="261" r:id="rId14"/>
    <p:sldId id="355" r:id="rId15"/>
    <p:sldId id="330" r:id="rId16"/>
    <p:sldId id="354" r:id="rId17"/>
    <p:sldId id="298" r:id="rId18"/>
    <p:sldId id="333" r:id="rId19"/>
  </p:sldIdLst>
  <p:sldSz cx="12192000" cy="6858000"/>
  <p:notesSz cx="6858000" cy="9144000"/>
  <p:embeddedFontLst>
    <p:embeddedFont>
      <p:font typeface="Aptos" panose="020B0004020202020204" pitchFamily="34" charset="0"/>
      <p:regular r:id="rId21"/>
      <p:bold r:id="rId22"/>
      <p:italic r:id="rId23"/>
      <p:boldItalic r:id="rId24"/>
    </p:embeddedFont>
    <p:embeddedFont>
      <p:font typeface="Aptos Display" panose="020B0004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nter" panose="02000503000000020004" pitchFamily="2" charset="0"/>
      <p:regular r:id="rId33"/>
      <p:bold r:id="rId34"/>
      <p:italic r:id="rId35"/>
      <p:boldItalic r:id="rId36"/>
    </p:embeddedFont>
    <p:embeddedFont>
      <p:font typeface="Inter Light" panose="02000503000000020004" pitchFamily="2" charset="0"/>
      <p:regular r:id="rId37"/>
      <p:bold r:id="rId38"/>
      <p:italic r:id="rId39"/>
      <p:boldItalic r:id="rId40"/>
    </p:embeddedFont>
    <p:embeddedFont>
      <p:font typeface="Quasimoda Bold" pitchFamily="2" charset="77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FFF"/>
    <a:srgbClr val="6680FF"/>
    <a:srgbClr val="C7D2FF"/>
    <a:srgbClr val="353AC5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4648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microsoft.com/office/2016/11/relationships/changesInfo" Target="changesInfos/changesInfo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323AD825-7A56-F74B-8711-DFEF90FF0574}"/>
    <pc:docChg chg="custSel modSld">
      <pc:chgData name="Nate Armsberry" userId="f8fef281-f395-4cac-91a1-46dac0566877" providerId="ADAL" clId="{323AD825-7A56-F74B-8711-DFEF90FF0574}" dt="2024-12-23T00:43:28.839" v="63" actId="1036"/>
      <pc:docMkLst>
        <pc:docMk/>
      </pc:docMkLst>
      <pc:sldChg chg="delSp modSp mod">
        <pc:chgData name="Nate Armsberry" userId="f8fef281-f395-4cac-91a1-46dac0566877" providerId="ADAL" clId="{323AD825-7A56-F74B-8711-DFEF90FF0574}" dt="2024-12-23T00:43:28.839" v="63" actId="1036"/>
        <pc:sldMkLst>
          <pc:docMk/>
          <pc:sldMk cId="1063072475" sldId="316"/>
        </pc:sldMkLst>
        <pc:spChg chg="mod">
          <ac:chgData name="Nate Armsberry" userId="f8fef281-f395-4cac-91a1-46dac0566877" providerId="ADAL" clId="{323AD825-7A56-F74B-8711-DFEF90FF0574}" dt="2024-12-23T00:43:28.839" v="63" actId="1036"/>
          <ac:spMkLst>
            <pc:docMk/>
            <pc:sldMk cId="1063072475" sldId="316"/>
            <ac:spMk id="2" creationId="{37FB4868-8642-4832-6944-D2B7F5DCE22A}"/>
          </ac:spMkLst>
        </pc:spChg>
        <pc:spChg chg="del">
          <ac:chgData name="Nate Armsberry" userId="f8fef281-f395-4cac-91a1-46dac0566877" providerId="ADAL" clId="{323AD825-7A56-F74B-8711-DFEF90FF0574}" dt="2024-12-23T00:43:05.545" v="44" actId="478"/>
          <ac:spMkLst>
            <pc:docMk/>
            <pc:sldMk cId="1063072475" sldId="316"/>
            <ac:spMk id="7" creationId="{67B9C675-171F-7746-9B11-81B5DE122A23}"/>
          </ac:spMkLst>
        </pc:spChg>
      </pc:sldChg>
    </pc:docChg>
  </pc:docChgLst>
  <pc:docChgLst>
    <pc:chgData name="Nate Armsberry" userId="f8fef281-f395-4cac-91a1-46dac0566877" providerId="ADAL" clId="{FE2A507D-2612-294F-96B4-3D221EE435B7}"/>
    <pc:docChg chg="undo custSel addSld delSld modSld sldOrd">
      <pc:chgData name="Nate Armsberry" userId="f8fef281-f395-4cac-91a1-46dac0566877" providerId="ADAL" clId="{FE2A507D-2612-294F-96B4-3D221EE435B7}" dt="2024-12-23T05:29:52.643" v="1461" actId="57"/>
      <pc:docMkLst>
        <pc:docMk/>
      </pc:docMkLst>
      <pc:sldChg chg="addSp delSp modSp mod ord setBg">
        <pc:chgData name="Nate Armsberry" userId="f8fef281-f395-4cac-91a1-46dac0566877" providerId="ADAL" clId="{FE2A507D-2612-294F-96B4-3D221EE435B7}" dt="2024-12-23T04:29:59.333" v="1329" actId="14100"/>
        <pc:sldMkLst>
          <pc:docMk/>
          <pc:sldMk cId="56837992" sldId="261"/>
        </pc:sldMkLst>
        <pc:spChg chg="add del mod">
          <ac:chgData name="Nate Armsberry" userId="f8fef281-f395-4cac-91a1-46dac0566877" providerId="ADAL" clId="{FE2A507D-2612-294F-96B4-3D221EE435B7}" dt="2024-12-23T04:12:42.327" v="311" actId="478"/>
          <ac:spMkLst>
            <pc:docMk/>
            <pc:sldMk cId="56837992" sldId="261"/>
            <ac:spMk id="7" creationId="{E3FF2C2E-58CC-A942-860E-2413D155A254}"/>
          </ac:spMkLst>
        </pc:spChg>
        <pc:spChg chg="add mod">
          <ac:chgData name="Nate Armsberry" userId="f8fef281-f395-4cac-91a1-46dac0566877" providerId="ADAL" clId="{FE2A507D-2612-294F-96B4-3D221EE435B7}" dt="2024-12-23T04:29:49.433" v="1328" actId="14100"/>
          <ac:spMkLst>
            <pc:docMk/>
            <pc:sldMk cId="56837992" sldId="261"/>
            <ac:spMk id="10" creationId="{84CA7DD8-0D78-8A41-87F4-4F363E86FA8F}"/>
          </ac:spMkLst>
        </pc:spChg>
        <pc:spChg chg="add mod">
          <ac:chgData name="Nate Armsberry" userId="f8fef281-f395-4cac-91a1-46dac0566877" providerId="ADAL" clId="{FE2A507D-2612-294F-96B4-3D221EE435B7}" dt="2024-12-23T04:26:14.847" v="1265" actId="1035"/>
          <ac:spMkLst>
            <pc:docMk/>
            <pc:sldMk cId="56837992" sldId="261"/>
            <ac:spMk id="11" creationId="{1D69F7C0-A039-4A48-91B3-0C66EE4B93BD}"/>
          </ac:spMkLst>
        </pc:spChg>
        <pc:spChg chg="add mod">
          <ac:chgData name="Nate Armsberry" userId="f8fef281-f395-4cac-91a1-46dac0566877" providerId="ADAL" clId="{FE2A507D-2612-294F-96B4-3D221EE435B7}" dt="2024-12-23T04:29:24.432" v="1320" actId="1035"/>
          <ac:spMkLst>
            <pc:docMk/>
            <pc:sldMk cId="56837992" sldId="261"/>
            <ac:spMk id="14" creationId="{A60A7822-EF5D-8C40-AFC1-2BA2A2E63EF3}"/>
          </ac:spMkLst>
        </pc:spChg>
        <pc:spChg chg="add mod">
          <ac:chgData name="Nate Armsberry" userId="f8fef281-f395-4cac-91a1-46dac0566877" providerId="ADAL" clId="{FE2A507D-2612-294F-96B4-3D221EE435B7}" dt="2024-12-23T04:29:17.277" v="1307" actId="1038"/>
          <ac:spMkLst>
            <pc:docMk/>
            <pc:sldMk cId="56837992" sldId="261"/>
            <ac:spMk id="15" creationId="{053F6E76-A21E-104E-95D0-2920CE64C16A}"/>
          </ac:spMkLst>
        </pc:spChg>
        <pc:spChg chg="add mod">
          <ac:chgData name="Nate Armsberry" userId="f8fef281-f395-4cac-91a1-46dac0566877" providerId="ADAL" clId="{FE2A507D-2612-294F-96B4-3D221EE435B7}" dt="2024-12-23T04:29:59.333" v="1329" actId="14100"/>
          <ac:spMkLst>
            <pc:docMk/>
            <pc:sldMk cId="56837992" sldId="261"/>
            <ac:spMk id="16" creationId="{5F646A47-99DF-2348-8C45-938ADB5C2BE8}"/>
          </ac:spMkLst>
        </pc:spChg>
        <pc:spChg chg="add mod">
          <ac:chgData name="Nate Armsberry" userId="f8fef281-f395-4cac-91a1-46dac0566877" providerId="ADAL" clId="{FE2A507D-2612-294F-96B4-3D221EE435B7}" dt="2024-12-23T04:29:27.317" v="1327" actId="1037"/>
          <ac:spMkLst>
            <pc:docMk/>
            <pc:sldMk cId="56837992" sldId="261"/>
            <ac:spMk id="17" creationId="{048D86E5-96E3-D24B-B1F0-5A2A007C0D1A}"/>
          </ac:spMkLst>
        </pc:spChg>
        <pc:spChg chg="add mod">
          <ac:chgData name="Nate Armsberry" userId="f8fef281-f395-4cac-91a1-46dac0566877" providerId="ADAL" clId="{FE2A507D-2612-294F-96B4-3D221EE435B7}" dt="2024-12-23T04:26:24.161" v="1272" actId="1036"/>
          <ac:spMkLst>
            <pc:docMk/>
            <pc:sldMk cId="56837992" sldId="261"/>
            <ac:spMk id="20" creationId="{9FCD312E-84A8-7B4A-838F-4699E2E437E8}"/>
          </ac:spMkLst>
        </pc:spChg>
        <pc:picChg chg="add del mod modCrop">
          <ac:chgData name="Nate Armsberry" userId="f8fef281-f395-4cac-91a1-46dac0566877" providerId="ADAL" clId="{FE2A507D-2612-294F-96B4-3D221EE435B7}" dt="2024-12-23T04:17:31.702" v="778" actId="478"/>
          <ac:picMkLst>
            <pc:docMk/>
            <pc:sldMk cId="56837992" sldId="261"/>
            <ac:picMk id="3" creationId="{CD998F90-17DB-804F-A75C-8DA63FF428E6}"/>
          </ac:picMkLst>
        </pc:picChg>
        <pc:picChg chg="del">
          <ac:chgData name="Nate Armsberry" userId="f8fef281-f395-4cac-91a1-46dac0566877" providerId="ADAL" clId="{FE2A507D-2612-294F-96B4-3D221EE435B7}" dt="2024-12-23T03:54:48.152" v="114" actId="478"/>
          <ac:picMkLst>
            <pc:docMk/>
            <pc:sldMk cId="56837992" sldId="261"/>
            <ac:picMk id="5" creationId="{7EA392CE-48CB-0E0E-6F22-216E64803898}"/>
          </ac:picMkLst>
        </pc:picChg>
        <pc:picChg chg="del mod">
          <ac:chgData name="Nate Armsberry" userId="f8fef281-f395-4cac-91a1-46dac0566877" providerId="ADAL" clId="{FE2A507D-2612-294F-96B4-3D221EE435B7}" dt="2024-12-23T04:18:09.751" v="790" actId="478"/>
          <ac:picMkLst>
            <pc:docMk/>
            <pc:sldMk cId="56837992" sldId="261"/>
            <ac:picMk id="6" creationId="{4A25FD94-119A-61C5-5144-2C92AA852E38}"/>
          </ac:picMkLst>
        </pc:picChg>
        <pc:picChg chg="del">
          <ac:chgData name="Nate Armsberry" userId="f8fef281-f395-4cac-91a1-46dac0566877" providerId="ADAL" clId="{FE2A507D-2612-294F-96B4-3D221EE435B7}" dt="2024-12-23T03:54:10.287" v="107" actId="478"/>
          <ac:picMkLst>
            <pc:docMk/>
            <pc:sldMk cId="56837992" sldId="261"/>
            <ac:picMk id="8" creationId="{32BC31E3-8A65-1A4E-A582-E7B2455536DD}"/>
          </ac:picMkLst>
        </pc:picChg>
        <pc:picChg chg="add del mod">
          <ac:chgData name="Nate Armsberry" userId="f8fef281-f395-4cac-91a1-46dac0566877" providerId="ADAL" clId="{FE2A507D-2612-294F-96B4-3D221EE435B7}" dt="2024-12-23T04:18:23.192" v="795" actId="478"/>
          <ac:picMkLst>
            <pc:docMk/>
            <pc:sldMk cId="56837992" sldId="261"/>
            <ac:picMk id="9" creationId="{B6D688FA-9B6C-9140-B150-52257AF68E2E}"/>
          </ac:picMkLst>
        </pc:picChg>
        <pc:picChg chg="del">
          <ac:chgData name="Nate Armsberry" userId="f8fef281-f395-4cac-91a1-46dac0566877" providerId="ADAL" clId="{FE2A507D-2612-294F-96B4-3D221EE435B7}" dt="2024-12-23T03:54:11.571" v="108" actId="478"/>
          <ac:picMkLst>
            <pc:docMk/>
            <pc:sldMk cId="56837992" sldId="261"/>
            <ac:picMk id="18" creationId="{82420B50-025C-3A49-B2DE-A6B0D947AA03}"/>
          </ac:picMkLst>
        </pc:picChg>
        <pc:picChg chg="add mod">
          <ac:chgData name="Nate Armsberry" userId="f8fef281-f395-4cac-91a1-46dac0566877" providerId="ADAL" clId="{FE2A507D-2612-294F-96B4-3D221EE435B7}" dt="2024-12-23T04:26:29.424" v="1274" actId="1035"/>
          <ac:picMkLst>
            <pc:docMk/>
            <pc:sldMk cId="56837992" sldId="261"/>
            <ac:picMk id="19" creationId="{6D0C00B8-3FE7-874D-A839-F5D986CD61DB}"/>
          </ac:picMkLst>
        </pc:picChg>
        <pc:picChg chg="add del mod">
          <ac:chgData name="Nate Armsberry" userId="f8fef281-f395-4cac-91a1-46dac0566877" providerId="ADAL" clId="{FE2A507D-2612-294F-96B4-3D221EE435B7}" dt="2024-12-23T04:11:24.548" v="300" actId="478"/>
          <ac:picMkLst>
            <pc:docMk/>
            <pc:sldMk cId="56837992" sldId="261"/>
            <ac:picMk id="1026" creationId="{9467DB4E-CE1D-EA4C-AA8E-76C823C42779}"/>
          </ac:picMkLst>
        </pc:picChg>
        <pc:picChg chg="add mod">
          <ac:chgData name="Nate Armsberry" userId="f8fef281-f395-4cac-91a1-46dac0566877" providerId="ADAL" clId="{FE2A507D-2612-294F-96B4-3D221EE435B7}" dt="2024-12-23T04:28:43.636" v="1288" actId="732"/>
          <ac:picMkLst>
            <pc:docMk/>
            <pc:sldMk cId="56837992" sldId="261"/>
            <ac:picMk id="1028" creationId="{D5DAAD32-F881-A34A-B39D-FF9E340D254B}"/>
          </ac:picMkLst>
        </pc:picChg>
        <pc:cxnChg chg="del">
          <ac:chgData name="Nate Armsberry" userId="f8fef281-f395-4cac-91a1-46dac0566877" providerId="ADAL" clId="{FE2A507D-2612-294F-96B4-3D221EE435B7}" dt="2024-12-23T03:54:46.256" v="113" actId="478"/>
          <ac:cxnSpMkLst>
            <pc:docMk/>
            <pc:sldMk cId="56837992" sldId="261"/>
            <ac:cxnSpMk id="4" creationId="{3566C0DA-C283-D19B-4738-47CF0ACC7D96}"/>
          </ac:cxnSpMkLst>
        </pc:cxnChg>
      </pc:sldChg>
      <pc:sldChg chg="addSp delSp modSp add del mod ord">
        <pc:chgData name="Nate Armsberry" userId="f8fef281-f395-4cac-91a1-46dac0566877" providerId="ADAL" clId="{FE2A507D-2612-294F-96B4-3D221EE435B7}" dt="2024-12-23T01:23:43.281" v="63" actId="2696"/>
        <pc:sldMkLst>
          <pc:docMk/>
          <pc:sldMk cId="3079141527" sldId="270"/>
        </pc:sldMkLst>
        <pc:picChg chg="add del mod modCrop">
          <ac:chgData name="Nate Armsberry" userId="f8fef281-f395-4cac-91a1-46dac0566877" providerId="ADAL" clId="{FE2A507D-2612-294F-96B4-3D221EE435B7}" dt="2024-12-23T01:23:09.456" v="56" actId="21"/>
          <ac:picMkLst>
            <pc:docMk/>
            <pc:sldMk cId="3079141527" sldId="270"/>
            <ac:picMk id="3" creationId="{0B198576-B9CC-E74C-9911-DE507CE29140}"/>
          </ac:picMkLst>
        </pc:picChg>
        <pc:picChg chg="del">
          <ac:chgData name="Nate Armsberry" userId="f8fef281-f395-4cac-91a1-46dac0566877" providerId="ADAL" clId="{FE2A507D-2612-294F-96B4-3D221EE435B7}" dt="2024-12-23T01:17:29.070" v="8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ord">
        <pc:chgData name="Nate Armsberry" userId="f8fef281-f395-4cac-91a1-46dac0566877" providerId="ADAL" clId="{FE2A507D-2612-294F-96B4-3D221EE435B7}" dt="2024-12-23T04:00:21.515" v="147" actId="20578"/>
        <pc:sldMkLst>
          <pc:docMk/>
          <pc:sldMk cId="2623468426" sldId="314"/>
        </pc:sldMkLst>
      </pc:sldChg>
      <pc:sldChg chg="modSp mod ord">
        <pc:chgData name="Nate Armsberry" userId="f8fef281-f395-4cac-91a1-46dac0566877" providerId="ADAL" clId="{FE2A507D-2612-294F-96B4-3D221EE435B7}" dt="2024-12-23T03:59:52.934" v="142" actId="20577"/>
        <pc:sldMkLst>
          <pc:docMk/>
          <pc:sldMk cId="684135696" sldId="329"/>
        </pc:sldMkLst>
        <pc:spChg chg="mod">
          <ac:chgData name="Nate Armsberry" userId="f8fef281-f395-4cac-91a1-46dac0566877" providerId="ADAL" clId="{FE2A507D-2612-294F-96B4-3D221EE435B7}" dt="2024-12-23T03:59:52.934" v="142" actId="20577"/>
          <ac:spMkLst>
            <pc:docMk/>
            <pc:sldMk cId="684135696" sldId="329"/>
            <ac:spMk id="3" creationId="{70FB803F-B376-22DE-710F-147422FF045C}"/>
          </ac:spMkLst>
        </pc:spChg>
      </pc:sldChg>
      <pc:sldChg chg="modSp mod ord">
        <pc:chgData name="Nate Armsberry" userId="f8fef281-f395-4cac-91a1-46dac0566877" providerId="ADAL" clId="{FE2A507D-2612-294F-96B4-3D221EE435B7}" dt="2024-12-23T05:29:20.179" v="1442" actId="6549"/>
        <pc:sldMkLst>
          <pc:docMk/>
          <pc:sldMk cId="3208037075" sldId="330"/>
        </pc:sldMkLst>
        <pc:spChg chg="mod">
          <ac:chgData name="Nate Armsberry" userId="f8fef281-f395-4cac-91a1-46dac0566877" providerId="ADAL" clId="{FE2A507D-2612-294F-96B4-3D221EE435B7}" dt="2024-12-23T05:29:05.481" v="1427" actId="57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FE2A507D-2612-294F-96B4-3D221EE435B7}" dt="2024-12-23T05:29:20.179" v="1442" actId="6549"/>
          <ac:spMkLst>
            <pc:docMk/>
            <pc:sldMk cId="3208037075" sldId="330"/>
            <ac:spMk id="7" creationId="{843CD8F0-31F4-8298-8548-834806D18F6F}"/>
          </ac:spMkLst>
        </pc:spChg>
      </pc:sldChg>
      <pc:sldChg chg="addSp delSp modSp mod ord">
        <pc:chgData name="Nate Armsberry" userId="f8fef281-f395-4cac-91a1-46dac0566877" providerId="ADAL" clId="{FE2A507D-2612-294F-96B4-3D221EE435B7}" dt="2024-12-23T01:32:23.347" v="103" actId="20577"/>
        <pc:sldMkLst>
          <pc:docMk/>
          <pc:sldMk cId="1160570302" sldId="332"/>
        </pc:sldMkLst>
        <pc:spChg chg="mod">
          <ac:chgData name="Nate Armsberry" userId="f8fef281-f395-4cac-91a1-46dac0566877" providerId="ADAL" clId="{FE2A507D-2612-294F-96B4-3D221EE435B7}" dt="2024-12-23T01:32:23.347" v="103" actId="20577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FE2A507D-2612-294F-96B4-3D221EE435B7}" dt="2024-12-23T01:32:04.833" v="73"/>
          <ac:picMkLst>
            <pc:docMk/>
            <pc:sldMk cId="1160570302" sldId="332"/>
            <ac:picMk id="2" creationId="{2311118D-EA1B-E249-A520-1664FB8E34A7}"/>
          </ac:picMkLst>
        </pc:picChg>
        <pc:picChg chg="del">
          <ac:chgData name="Nate Armsberry" userId="f8fef281-f395-4cac-91a1-46dac0566877" providerId="ADAL" clId="{FE2A507D-2612-294F-96B4-3D221EE435B7}" dt="2024-12-23T01:31:35.549" v="70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addSp delSp modSp add mod setBg">
        <pc:chgData name="Nate Armsberry" userId="f8fef281-f395-4cac-91a1-46dac0566877" providerId="ADAL" clId="{FE2A507D-2612-294F-96B4-3D221EE435B7}" dt="2024-12-23T01:22:48.876" v="52"/>
        <pc:sldMkLst>
          <pc:docMk/>
          <pc:sldMk cId="1732564076" sldId="349"/>
        </pc:sldMkLst>
        <pc:spChg chg="add del mod">
          <ac:chgData name="Nate Armsberry" userId="f8fef281-f395-4cac-91a1-46dac0566877" providerId="ADAL" clId="{FE2A507D-2612-294F-96B4-3D221EE435B7}" dt="2024-12-23T01:22:38.709" v="48"/>
          <ac:spMkLst>
            <pc:docMk/>
            <pc:sldMk cId="1732564076" sldId="349"/>
            <ac:spMk id="4" creationId="{E62FF3BE-D08A-A249-9478-083E835589EA}"/>
          </ac:spMkLst>
        </pc:spChg>
        <pc:spChg chg="del">
          <ac:chgData name="Nate Armsberry" userId="f8fef281-f395-4cac-91a1-46dac0566877" providerId="ADAL" clId="{FE2A507D-2612-294F-96B4-3D221EE435B7}" dt="2024-12-23T01:22:28.671" v="43" actId="478"/>
          <ac:spMkLst>
            <pc:docMk/>
            <pc:sldMk cId="1732564076" sldId="349"/>
            <ac:spMk id="5" creationId="{F60BB059-D3CB-0E43-BA34-9A726A1E61F4}"/>
          </ac:spMkLst>
        </pc:spChg>
        <pc:spChg chg="del mod">
          <ac:chgData name="Nate Armsberry" userId="f8fef281-f395-4cac-91a1-46dac0566877" providerId="ADAL" clId="{FE2A507D-2612-294F-96B4-3D221EE435B7}" dt="2024-12-23T01:22:33.145" v="45" actId="478"/>
          <ac:spMkLst>
            <pc:docMk/>
            <pc:sldMk cId="1732564076" sldId="349"/>
            <ac:spMk id="6" creationId="{61B952F4-8C1D-BC46-8559-9989E90CDB52}"/>
          </ac:spMkLst>
        </pc:spChg>
        <pc:spChg chg="add del mod">
          <ac:chgData name="Nate Armsberry" userId="f8fef281-f395-4cac-91a1-46dac0566877" providerId="ADAL" clId="{FE2A507D-2612-294F-96B4-3D221EE435B7}" dt="2024-12-23T01:22:44.435" v="51" actId="478"/>
          <ac:spMkLst>
            <pc:docMk/>
            <pc:sldMk cId="1732564076" sldId="349"/>
            <ac:spMk id="7" creationId="{2D58A534-F734-DB4D-8405-FE48CAB1F026}"/>
          </ac:spMkLst>
        </pc:spChg>
        <pc:picChg chg="add mod modCrop">
          <ac:chgData name="Nate Armsberry" userId="f8fef281-f395-4cac-91a1-46dac0566877" providerId="ADAL" clId="{FE2A507D-2612-294F-96B4-3D221EE435B7}" dt="2024-12-23T01:22:26.656" v="42" actId="2085"/>
          <ac:picMkLst>
            <pc:docMk/>
            <pc:sldMk cId="1732564076" sldId="349"/>
            <ac:picMk id="3" creationId="{01BC3CAA-CB09-0047-BACD-CEAF8751E7CC}"/>
          </ac:picMkLst>
        </pc:picChg>
        <pc:picChg chg="del">
          <ac:chgData name="Nate Armsberry" userId="f8fef281-f395-4cac-91a1-46dac0566877" providerId="ADAL" clId="{FE2A507D-2612-294F-96B4-3D221EE435B7}" dt="2024-12-23T01:16:55.931" v="4" actId="478"/>
          <ac:picMkLst>
            <pc:docMk/>
            <pc:sldMk cId="1732564076" sldId="349"/>
            <ac:picMk id="1026" creationId="{35385326-6CCC-6147-A737-3D427066BED1}"/>
          </ac:picMkLst>
        </pc:picChg>
      </pc:sldChg>
      <pc:sldChg chg="addSp delSp modSp add mod ord">
        <pc:chgData name="Nate Armsberry" userId="f8fef281-f395-4cac-91a1-46dac0566877" providerId="ADAL" clId="{FE2A507D-2612-294F-96B4-3D221EE435B7}" dt="2024-12-23T01:23:29.947" v="62" actId="20578"/>
        <pc:sldMkLst>
          <pc:docMk/>
          <pc:sldMk cId="3995397242" sldId="350"/>
        </pc:sldMkLst>
        <pc:picChg chg="del">
          <ac:chgData name="Nate Armsberry" userId="f8fef281-f395-4cac-91a1-46dac0566877" providerId="ADAL" clId="{FE2A507D-2612-294F-96B4-3D221EE435B7}" dt="2024-12-23T01:23:27.051" v="61" actId="478"/>
          <ac:picMkLst>
            <pc:docMk/>
            <pc:sldMk cId="3995397242" sldId="350"/>
            <ac:picMk id="3" creationId="{01BC3CAA-CB09-0047-BACD-CEAF8751E7CC}"/>
          </ac:picMkLst>
        </pc:picChg>
        <pc:picChg chg="add mod">
          <ac:chgData name="Nate Armsberry" userId="f8fef281-f395-4cac-91a1-46dac0566877" providerId="ADAL" clId="{FE2A507D-2612-294F-96B4-3D221EE435B7}" dt="2024-12-23T01:23:25.135" v="60" actId="167"/>
          <ac:picMkLst>
            <pc:docMk/>
            <pc:sldMk cId="3995397242" sldId="350"/>
            <ac:picMk id="4" creationId="{D43CDC74-0577-D347-B93B-837302F95775}"/>
          </ac:picMkLst>
        </pc:picChg>
      </pc:sldChg>
      <pc:sldChg chg="modSp add mod ord">
        <pc:chgData name="Nate Armsberry" userId="f8fef281-f395-4cac-91a1-46dac0566877" providerId="ADAL" clId="{FE2A507D-2612-294F-96B4-3D221EE435B7}" dt="2024-12-23T04:00:06.214" v="145" actId="20577"/>
        <pc:sldMkLst>
          <pc:docMk/>
          <pc:sldMk cId="2432658717" sldId="351"/>
        </pc:sldMkLst>
        <pc:spChg chg="mod">
          <ac:chgData name="Nate Armsberry" userId="f8fef281-f395-4cac-91a1-46dac0566877" providerId="ADAL" clId="{FE2A507D-2612-294F-96B4-3D221EE435B7}" dt="2024-12-23T04:00:06.214" v="145" actId="20577"/>
          <ac:spMkLst>
            <pc:docMk/>
            <pc:sldMk cId="2432658717" sldId="351"/>
            <ac:spMk id="3" creationId="{70FB803F-B376-22DE-710F-147422FF045C}"/>
          </ac:spMkLst>
        </pc:spChg>
      </pc:sldChg>
      <pc:sldChg chg="add">
        <pc:chgData name="Nate Armsberry" userId="f8fef281-f395-4cac-91a1-46dac0566877" providerId="ADAL" clId="{FE2A507D-2612-294F-96B4-3D221EE435B7}" dt="2024-12-23T03:59:44.938" v="140" actId="2890"/>
        <pc:sldMkLst>
          <pc:docMk/>
          <pc:sldMk cId="3130913548" sldId="352"/>
        </pc:sldMkLst>
      </pc:sldChg>
      <pc:sldChg chg="modSp add mod">
        <pc:chgData name="Nate Armsberry" userId="f8fef281-f395-4cac-91a1-46dac0566877" providerId="ADAL" clId="{FE2A507D-2612-294F-96B4-3D221EE435B7}" dt="2024-12-23T04:00:11.080" v="146" actId="207"/>
        <pc:sldMkLst>
          <pc:docMk/>
          <pc:sldMk cId="2610206668" sldId="353"/>
        </pc:sldMkLst>
        <pc:spChg chg="mod">
          <ac:chgData name="Nate Armsberry" userId="f8fef281-f395-4cac-91a1-46dac0566877" providerId="ADAL" clId="{FE2A507D-2612-294F-96B4-3D221EE435B7}" dt="2024-12-23T04:00:11.080" v="146" actId="207"/>
          <ac:spMkLst>
            <pc:docMk/>
            <pc:sldMk cId="2610206668" sldId="353"/>
            <ac:spMk id="3" creationId="{70FB803F-B376-22DE-710F-147422FF045C}"/>
          </ac:spMkLst>
        </pc:spChg>
      </pc:sldChg>
      <pc:sldChg chg="add">
        <pc:chgData name="Nate Armsberry" userId="f8fef281-f395-4cac-91a1-46dac0566877" providerId="ADAL" clId="{FE2A507D-2612-294F-96B4-3D221EE435B7}" dt="2024-12-23T05:27:00.072" v="1365" actId="2890"/>
        <pc:sldMkLst>
          <pc:docMk/>
          <pc:sldMk cId="2407118753" sldId="354"/>
        </pc:sldMkLst>
      </pc:sldChg>
      <pc:sldChg chg="modSp add mod">
        <pc:chgData name="Nate Armsberry" userId="f8fef281-f395-4cac-91a1-46dac0566877" providerId="ADAL" clId="{FE2A507D-2612-294F-96B4-3D221EE435B7}" dt="2024-12-23T05:29:52.643" v="1461" actId="57"/>
        <pc:sldMkLst>
          <pc:docMk/>
          <pc:sldMk cId="2444449701" sldId="355"/>
        </pc:sldMkLst>
        <pc:spChg chg="mod">
          <ac:chgData name="Nate Armsberry" userId="f8fef281-f395-4cac-91a1-46dac0566877" providerId="ADAL" clId="{FE2A507D-2612-294F-96B4-3D221EE435B7}" dt="2024-12-23T05:29:52.643" v="1461" actId="57"/>
          <ac:spMkLst>
            <pc:docMk/>
            <pc:sldMk cId="2444449701" sldId="355"/>
            <ac:spMk id="3" creationId="{70FB803F-B376-22DE-710F-147422FF045C}"/>
          </ac:spMkLst>
        </pc:spChg>
        <pc:spChg chg="mod">
          <ac:chgData name="Nate Armsberry" userId="f8fef281-f395-4cac-91a1-46dac0566877" providerId="ADAL" clId="{FE2A507D-2612-294F-96B4-3D221EE435B7}" dt="2024-12-23T05:29:29.489" v="1455" actId="6549"/>
          <ac:spMkLst>
            <pc:docMk/>
            <pc:sldMk cId="2444449701" sldId="355"/>
            <ac:spMk id="7" creationId="{843CD8F0-31F4-8298-8548-834806D18F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Existing quote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30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15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97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Holding/Final </a:t>
            </a:r>
            <a:r>
              <a:rPr lang="en-AU" dirty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54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0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15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080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034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87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discussion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2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Holding/Final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the-church-under-nazi-rul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103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66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CHURCH UNDER </a:t>
            </a:r>
            <a:br>
              <a:rPr lang="en-US" sz="66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66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NAZI RULE</a:t>
            </a:r>
            <a:endParaRPr lang="en-US" sz="66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69F7C0-A039-4A48-91B3-0C66EE4B93BD}"/>
              </a:ext>
            </a:extLst>
          </p:cNvPr>
          <p:cNvSpPr/>
          <p:nvPr/>
        </p:nvSpPr>
        <p:spPr>
          <a:xfrm>
            <a:off x="0" y="5968048"/>
            <a:ext cx="12192000" cy="691377"/>
          </a:xfrm>
          <a:prstGeom prst="rect">
            <a:avLst/>
          </a:prstGeom>
          <a:solidFill>
            <a:srgbClr val="484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28" name="Picture 4" descr="Dietrich Bonhoeffer – Short Biography | Salvation1">
            <a:extLst>
              <a:ext uri="{FF2B5EF4-FFF2-40B4-BE49-F238E27FC236}">
                <a16:creationId xmlns:a16="http://schemas.microsoft.com/office/drawing/2014/main" id="{D5DAAD32-F881-A34A-B39D-FF9E340D2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92" b="99020" l="9871" r="97896">
                        <a14:foregroundMark x1="66181" y1="7353" x2="73139" y2="8088"/>
                        <a14:foregroundMark x1="73139" y1="8088" x2="79126" y2="12010"/>
                        <a14:foregroundMark x1="79126" y1="12010" x2="82848" y2="19608"/>
                        <a14:foregroundMark x1="85096" y1="52941" x2="85113" y2="53186"/>
                        <a14:foregroundMark x1="82848" y1="19608" x2="85096" y2="52941"/>
                        <a14:foregroundMark x1="85113" y1="53186" x2="83981" y2="63725"/>
                        <a14:foregroundMark x1="83981" y1="63725" x2="80097" y2="71814"/>
                        <a14:foregroundMark x1="80097" y1="71814" x2="80097" y2="72059"/>
                        <a14:foregroundMark x1="86246" y1="76961" x2="95631" y2="95343"/>
                        <a14:foregroundMark x1="61489" y1="94853" x2="49353" y2="97059"/>
                        <a14:foregroundMark x1="46117" y1="98039" x2="62783" y2="79902"/>
                        <a14:foregroundMark x1="44013" y1="99020" x2="48382" y2="92647"/>
                        <a14:foregroundMark x1="48382" y1="92647" x2="52427" y2="89216"/>
                        <a14:foregroundMark x1="89320" y1="66422" x2="95631" y2="71814"/>
                        <a14:foregroundMark x1="95631" y1="71814" x2="98058" y2="72794"/>
                        <a14:foregroundMark x1="55178" y1="35294" x2="55340" y2="38725"/>
                        <a14:foregroundMark x1="74932" y1="5570" x2="85113" y2="15931"/>
                        <a14:foregroundMark x1="85113" y1="15931" x2="87702" y2="24510"/>
                        <a14:foregroundMark x1="87843" y1="32598" x2="87864" y2="33824"/>
                        <a14:foregroundMark x1="87702" y1="24510" x2="87843" y2="32598"/>
                        <a14:foregroundMark x1="87864" y1="33824" x2="90777" y2="42402"/>
                        <a14:foregroundMark x1="90777" y1="42402" x2="88188" y2="50735"/>
                        <a14:foregroundMark x1="89644" y1="34559" x2="90777" y2="40441"/>
                        <a14:foregroundMark x1="90453" y1="36275" x2="90453" y2="36275"/>
                        <a14:foregroundMark x1="89806" y1="34804" x2="89806" y2="34804"/>
                        <a14:foregroundMark x1="91424" y1="38971" x2="89806" y2="34069"/>
                        <a14:foregroundMark x1="75890" y1="6127" x2="79126" y2="8088"/>
                        <a14:foregroundMark x1="88997" y1="51225" x2="90939" y2="44853"/>
                        <a14:foregroundMark x1="91424" y1="40196" x2="91262" y2="42402"/>
                        <a14:foregroundMark x1="87540" y1="52941" x2="87379" y2="55392"/>
                        <a14:backgroundMark x1="80460" y1="5683" x2="89320" y2="10049"/>
                        <a14:backgroundMark x1="75890" y1="3431" x2="76033" y2="3501"/>
                        <a14:backgroundMark x1="89320" y1="10049" x2="93689" y2="18627"/>
                        <a14:backgroundMark x1="94107" y1="41373" x2="94337" y2="53922"/>
                        <a14:backgroundMark x1="93689" y1="18627" x2="94093" y2="40644"/>
                        <a14:backgroundMark x1="94337" y1="53922" x2="93851" y2="56373"/>
                        <a14:backgroundMark x1="91424" y1="58824" x2="96117" y2="65196"/>
                        <a14:backgroundMark x1="96117" y1="65196" x2="96602" y2="65441"/>
                        <a14:backgroundMark x1="88997" y1="61765" x2="98382" y2="68382"/>
                        <a14:backgroundMark x1="88188" y1="61520" x2="88188" y2="55515"/>
                        <a14:backgroundMark x1="64725" y1="2451" x2="71359" y2="1961"/>
                        <a14:backgroundMark x1="71359" y1="1961" x2="76375" y2="2206"/>
                        <a14:backgroundMark x1="88673" y1="32598" x2="88673" y2="3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44" r="1986"/>
          <a:stretch/>
        </p:blipFill>
        <p:spPr bwMode="auto">
          <a:xfrm>
            <a:off x="8754894" y="2977116"/>
            <a:ext cx="3437106" cy="3880884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4CA7DD8-0D78-8A41-87F4-4F363E86FA8F}"/>
              </a:ext>
            </a:extLst>
          </p:cNvPr>
          <p:cNvSpPr/>
          <p:nvPr/>
        </p:nvSpPr>
        <p:spPr>
          <a:xfrm rot="458018">
            <a:off x="7690311" y="590054"/>
            <a:ext cx="2315183" cy="1647987"/>
          </a:xfrm>
          <a:prstGeom prst="wedgeRoundRectCallout">
            <a:avLst>
              <a:gd name="adj1" fmla="val -3941"/>
              <a:gd name="adj2" fmla="val 7026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When Jesus calls us, he bids us come and die.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60A7822-EF5D-8C40-AFC1-2BA2A2E63EF3}"/>
              </a:ext>
            </a:extLst>
          </p:cNvPr>
          <p:cNvSpPr/>
          <p:nvPr/>
        </p:nvSpPr>
        <p:spPr>
          <a:xfrm rot="285409" flipH="1">
            <a:off x="4421686" y="530328"/>
            <a:ext cx="2503634" cy="1626154"/>
          </a:xfrm>
          <a:prstGeom prst="wedgeRoundRectCallout">
            <a:avLst>
              <a:gd name="adj1" fmla="val -35539"/>
              <a:gd name="adj2" fmla="val 6788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church is the church only when it exists for others.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53F6E76-A21E-104E-95D0-2920CE64C16A}"/>
              </a:ext>
            </a:extLst>
          </p:cNvPr>
          <p:cNvSpPr/>
          <p:nvPr/>
        </p:nvSpPr>
        <p:spPr>
          <a:xfrm rot="265806" flipH="1">
            <a:off x="2108023" y="3367367"/>
            <a:ext cx="2358357" cy="1608981"/>
          </a:xfrm>
          <a:prstGeom prst="wedgeRoundRectCallout">
            <a:avLst>
              <a:gd name="adj1" fmla="val -35539"/>
              <a:gd name="adj2" fmla="val 6788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This is the end. For me, the beginning of life.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5F646A47-99DF-2348-8C45-938ADB5C2BE8}"/>
              </a:ext>
            </a:extLst>
          </p:cNvPr>
          <p:cNvSpPr/>
          <p:nvPr/>
        </p:nvSpPr>
        <p:spPr>
          <a:xfrm rot="21149434">
            <a:off x="443949" y="395239"/>
            <a:ext cx="3301709" cy="2539961"/>
          </a:xfrm>
          <a:prstGeom prst="wedgeRoundRectCallout">
            <a:avLst>
              <a:gd name="adj1" fmla="val -16768"/>
              <a:gd name="adj2" fmla="val 703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 are not simply to bandage the wounds of victims beneath the wheels of injustice, we are to drive a spoke into the wheel itself.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48D86E5-96E3-D24B-B1F0-5A2A007C0D1A}"/>
              </a:ext>
            </a:extLst>
          </p:cNvPr>
          <p:cNvSpPr/>
          <p:nvPr/>
        </p:nvSpPr>
        <p:spPr>
          <a:xfrm rot="20982750" flipH="1">
            <a:off x="5069299" y="2882183"/>
            <a:ext cx="3314234" cy="2155971"/>
          </a:xfrm>
          <a:prstGeom prst="wedgeRoundRectCallout">
            <a:avLst>
              <a:gd name="adj1" fmla="val -35539"/>
              <a:gd name="adj2" fmla="val 6788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AU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Mere waiting and looking is not Christian behaviour. Christians are called to sympathy and action.</a:t>
            </a:r>
          </a:p>
        </p:txBody>
      </p:sp>
      <p:pic>
        <p:nvPicPr>
          <p:cNvPr id="19" name="Picture 18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6D0C00B8-3FE7-874D-A839-F5D986CD61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93" y="6095273"/>
            <a:ext cx="1702012" cy="43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CD312E-84A8-7B4A-838F-4699E2E437E8}"/>
              </a:ext>
            </a:extLst>
          </p:cNvPr>
          <p:cNvSpPr txBox="1"/>
          <p:nvPr/>
        </p:nvSpPr>
        <p:spPr>
          <a:xfrm>
            <a:off x="4481884" y="6086632"/>
            <a:ext cx="4125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400" b="1" dirty="0">
                <a:solidFill>
                  <a:schemeClr val="bg1"/>
                </a:solidFill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DIETRICH BONHOEFFER</a:t>
            </a:r>
            <a:endParaRPr lang="en-AU" sz="2400" b="1" dirty="0">
              <a:solidFill>
                <a:schemeClr val="bg1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70" y="679291"/>
            <a:ext cx="11176637" cy="4293362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Then James and John, the sons of Zebedee, came to him. ‘Teacher,’ they said, ‘we want you to do for us whatever we ask.’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36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‘What do you want me to do for you?’ he asked.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37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They replied, ‘Let one of us sit at your right and the other at your left in your glory.’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38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‘You don’t know what you are asking,’ Jesus said. ‘Can you drink the cup I drink or be baptised with the baptism I am baptised with?’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39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‘We can,’ they answered.</a:t>
            </a:r>
          </a:p>
          <a:p>
            <a:pPr algn="l">
              <a:lnSpc>
                <a:spcPct val="130000"/>
              </a:lnSpc>
            </a:pP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 said to them, ‘You will drink the cup I drink and be baptised with the baptism I am baptised with,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40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to sit at my right or left is not for me to grant. These places belong to those for whom they have been prepared.’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MARK 10 (NIV)</a:t>
            </a:r>
          </a:p>
        </p:txBody>
      </p:sp>
    </p:spTree>
    <p:extLst>
      <p:ext uri="{BB962C8B-B14F-4D97-AF65-F5344CB8AC3E}">
        <p14:creationId xmlns:p14="http://schemas.microsoft.com/office/powerpoint/2010/main" val="244444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70" y="679290"/>
            <a:ext cx="11176637" cy="4929407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When the ten heard about this, they became indignant with James and John.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42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Jesus called them together and said, ‘You know that those who are regarded as rulers of the Gentiles lord it over them, and their high officials exercise authority over them.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43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Not so with you. Instead, whoever wants to become great among you must be your servant,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whoever wants to be first must be slave of all.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For even the Son of Man did not come to be served, but to serve, and to give his life as a ransom for many.’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MARK 10 (NIV)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774" y="834936"/>
            <a:ext cx="7840451" cy="4293362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8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Jesus:</a:t>
            </a:r>
          </a:p>
          <a:p>
            <a:pPr algn="l">
              <a:lnSpc>
                <a:spcPct val="130000"/>
              </a:lnSpc>
            </a:pP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23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Then he said to the crowd, “If any of you wants to be my follower, you must give up your own way, take up your cross daily, and follow me. </a:t>
            </a:r>
            <a:r>
              <a:rPr lang="en-AU" sz="28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24</a:t>
            </a: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If you try to hang on to your life, you will lose it. But if you give up your life for my sake, you will save it.”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LUKE 9 (NLT)</a:t>
            </a:r>
          </a:p>
        </p:txBody>
      </p:sp>
    </p:spTree>
    <p:extLst>
      <p:ext uri="{BB962C8B-B14F-4D97-AF65-F5344CB8AC3E}">
        <p14:creationId xmlns:p14="http://schemas.microsoft.com/office/powerpoint/2010/main" val="240711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C0FA7F-1A84-BC4C-A456-FFC2FD37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678115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associate Jesus Christ more with power or with humility?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8A2FAE1-D6D9-2147-951F-E5A743FD60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678115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associate Jesus Christ more with power or with humility?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think Christians/the church are overall more concerned with gaining and maintaining power, or with humbly serving others? What reasons do you have for your answer?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FB7F51EB-9499-E044-89CD-C76C9FBF15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ilitary personnel marching in front of a large crowd&#10;&#10;Description automatically generated">
            <a:extLst>
              <a:ext uri="{FF2B5EF4-FFF2-40B4-BE49-F238E27FC236}">
                <a16:creationId xmlns:a16="http://schemas.microsoft.com/office/drawing/2014/main" id="{D43CDC74-0577-D347-B93B-837302F95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3" b="11123"/>
          <a:stretch/>
        </p:blipFill>
        <p:spPr>
          <a:xfrm>
            <a:off x="861848" y="484790"/>
            <a:ext cx="10468303" cy="58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9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striped scarves standing behind barbed wire&#10;&#10;Description automatically generated">
            <a:extLst>
              <a:ext uri="{FF2B5EF4-FFF2-40B4-BE49-F238E27FC236}">
                <a16:creationId xmlns:a16="http://schemas.microsoft.com/office/drawing/2014/main" id="{01BC3CAA-CB09-0047-BACD-CEAF8751E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7" b="17151"/>
          <a:stretch/>
        </p:blipFill>
        <p:spPr>
          <a:xfrm>
            <a:off x="861848" y="484790"/>
            <a:ext cx="10468303" cy="5888420"/>
          </a:xfrm>
          <a:prstGeom prst="rect">
            <a:avLst/>
          </a:prstGeom>
          <a:ln w="2540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32564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4B2A99C4-A7F2-1B43-B643-F00655D8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6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678115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associate Jesus Christ more with power or with humility?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think Christians/the church are overall more concerned with gaining and maintaining power, or with humbly serving others? What reasons do you have for your answer?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felt that you or a group that you were a part of was being persecuted? How did you feel?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9799D06C-A3F8-C043-B2E7-7B1CC1F2D1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5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89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680" y="1470894"/>
            <a:ext cx="9846639" cy="4678115"/>
          </a:xfrm>
        </p:spPr>
        <p:txBody>
          <a:bodyPr>
            <a:noAutofit/>
          </a:bodyPr>
          <a:lstStyle/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associate Jesus Christ more with power or with humility?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 you think Christians/the church are overall more concerned with gaining and maintaining power, or with humbly serving others? What reasons do you have for your answer?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solidFill>
                  <a:schemeClr val="bg1">
                    <a:lumMod val="65000"/>
                  </a:schemeClr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Have you ever felt that you or a group that you were a part of was being persecuted? How did you feel?</a:t>
            </a:r>
          </a:p>
          <a:p>
            <a:pPr marL="400050" lvl="1" indent="-400050" algn="l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AU" sz="23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What’s the bravest thing you have ever done? Why did you make the decision to do it, instead of taking the easier/safer/less scary option?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82" y="934827"/>
            <a:ext cx="669636" cy="64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F78589-893A-9C4F-BAFA-4694F3DF4497}"/>
              </a:ext>
            </a:extLst>
          </p:cNvPr>
          <p:cNvSpPr txBox="1"/>
          <p:nvPr/>
        </p:nvSpPr>
        <p:spPr>
          <a:xfrm>
            <a:off x="3046879" y="371180"/>
            <a:ext cx="6098240" cy="68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simoda Bold" pitchFamily="2" charset="77"/>
                <a:ea typeface="+mn-ea"/>
                <a:cs typeface="+mn-cs"/>
              </a:rPr>
              <a:t>DISCUSSION QUESTIONS:</a:t>
            </a:r>
          </a:p>
        </p:txBody>
      </p:sp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11C61347-CBAF-B245-97DF-3DEB0260F7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311118D-EA1B-E249-A520-1664FB8E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8" y="640281"/>
            <a:ext cx="8688532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THE CHURCH UNDER NAZI RULE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83C4B-2887-4F18-9CD9-753EB1068D87}">
  <ds:schemaRefs>
    <ds:schemaRef ds:uri="5661967f-e2ac-499a-9bcc-291dead05cda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7645853-307d-4b05-be0b-9da5414d87e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9384</TotalTime>
  <Words>759</Words>
  <Application>Microsoft Macintosh PowerPoint</Application>
  <PresentationFormat>Widescreen</PresentationFormat>
  <Paragraphs>65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Quasimoda Bold</vt:lpstr>
      <vt:lpstr>Inter</vt:lpstr>
      <vt:lpstr>Aptos</vt:lpstr>
      <vt:lpstr>Calibri</vt:lpstr>
      <vt:lpstr>Arial</vt:lpstr>
      <vt:lpstr>Inter Light</vt:lpstr>
      <vt:lpstr>Aptos Display</vt:lpstr>
      <vt:lpstr>Office Theme</vt:lpstr>
      <vt:lpstr>THE CHURCH UNDER  NAZI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23</cp:revision>
  <dcterms:created xsi:type="dcterms:W3CDTF">2024-10-01T23:56:46Z</dcterms:created>
  <dcterms:modified xsi:type="dcterms:W3CDTF">2025-02-27T02:24:46Z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