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316" r:id="rId5"/>
    <p:sldId id="263" r:id="rId6"/>
    <p:sldId id="270" r:id="rId7"/>
    <p:sldId id="347" r:id="rId8"/>
    <p:sldId id="348" r:id="rId9"/>
    <p:sldId id="261" r:id="rId10"/>
    <p:sldId id="332" r:id="rId11"/>
    <p:sldId id="350" r:id="rId12"/>
    <p:sldId id="349" r:id="rId13"/>
    <p:sldId id="330" r:id="rId14"/>
    <p:sldId id="351" r:id="rId15"/>
    <p:sldId id="298" r:id="rId16"/>
    <p:sldId id="333" r:id="rId17"/>
  </p:sldIdLst>
  <p:sldSz cx="12192000" cy="6858000"/>
  <p:notesSz cx="6858000" cy="9144000"/>
  <p:embeddedFontLst>
    <p:embeddedFont>
      <p:font typeface="Aptos" panose="020B0004020202020204" pitchFamily="34" charset="0"/>
      <p:regular r:id="rId19"/>
      <p:bold r:id="rId20"/>
      <p:italic r:id="rId21"/>
      <p:boldItalic r:id="rId22"/>
    </p:embeddedFont>
    <p:embeddedFont>
      <p:font typeface="Aptos Display" panose="020B00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Inter" panose="02000503000000020004" pitchFamily="2" charset="0"/>
      <p:regular r:id="rId31"/>
      <p:bold r:id="rId32"/>
      <p:italic r:id="rId33"/>
      <p:boldItalic r:id="rId34"/>
    </p:embeddedFont>
    <p:embeddedFont>
      <p:font typeface="Inter Light" panose="02000503000000020004" pitchFamily="2" charset="0"/>
      <p:regular r:id="rId35"/>
      <p:bold r:id="rId36"/>
      <p:italic r:id="rId37"/>
      <p:boldItalic r:id="rId38"/>
    </p:embeddedFont>
    <p:embeddedFont>
      <p:font typeface="Inter Medium" panose="02000503000000020004" pitchFamily="2" charset="0"/>
      <p:regular r:id="rId39"/>
      <p:bold r:id="rId40"/>
      <p:italic r:id="rId41"/>
      <p:boldItalic r:id="rId42"/>
    </p:embeddedFont>
    <p:embeddedFont>
      <p:font typeface="Quasimoda Bold" pitchFamily="2" charset="77"/>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6680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94648"/>
  </p:normalViewPr>
  <p:slideViewPr>
    <p:cSldViewPr snapToGrid="0">
      <p:cViewPr varScale="1">
        <p:scale>
          <a:sx n="112" d="100"/>
          <a:sy n="112" d="100"/>
        </p:scale>
        <p:origin x="4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6213691F-2AEF-1648-958B-ABD9D2745FF5}"/>
    <pc:docChg chg="undo custSel addSld delSld modSld sldOrd">
      <pc:chgData name="Nate Armsberry" userId="f8fef281-f395-4cac-91a1-46dac0566877" providerId="ADAL" clId="{6213691F-2AEF-1648-958B-ABD9D2745FF5}" dt="2024-12-24T03:48:01.143" v="789" actId="2696"/>
      <pc:docMkLst>
        <pc:docMk/>
      </pc:docMkLst>
      <pc:sldChg chg="del">
        <pc:chgData name="Nate Armsberry" userId="f8fef281-f395-4cac-91a1-46dac0566877" providerId="ADAL" clId="{6213691F-2AEF-1648-958B-ABD9D2745FF5}" dt="2024-12-24T03:48:01.143" v="789" actId="2696"/>
        <pc:sldMkLst>
          <pc:docMk/>
          <pc:sldMk cId="346829815" sldId="258"/>
        </pc:sldMkLst>
      </pc:sldChg>
      <pc:sldChg chg="del">
        <pc:chgData name="Nate Armsberry" userId="f8fef281-f395-4cac-91a1-46dac0566877" providerId="ADAL" clId="{6213691F-2AEF-1648-958B-ABD9D2745FF5}" dt="2024-12-24T03:48:01.143" v="789" actId="2696"/>
        <pc:sldMkLst>
          <pc:docMk/>
          <pc:sldMk cId="344580850" sldId="259"/>
        </pc:sldMkLst>
      </pc:sldChg>
      <pc:sldChg chg="addSp delSp modSp mod ord setBg">
        <pc:chgData name="Nate Armsberry" userId="f8fef281-f395-4cac-91a1-46dac0566877" providerId="ADAL" clId="{6213691F-2AEF-1648-958B-ABD9D2745FF5}" dt="2024-12-24T02:53:02.925" v="494" actId="403"/>
        <pc:sldMkLst>
          <pc:docMk/>
          <pc:sldMk cId="56837992" sldId="261"/>
        </pc:sldMkLst>
        <pc:spChg chg="add mod">
          <ac:chgData name="Nate Armsberry" userId="f8fef281-f395-4cac-91a1-46dac0566877" providerId="ADAL" clId="{6213691F-2AEF-1648-958B-ABD9D2745FF5}" dt="2024-12-24T02:53:02.925" v="494" actId="403"/>
          <ac:spMkLst>
            <pc:docMk/>
            <pc:sldMk cId="56837992" sldId="261"/>
            <ac:spMk id="11" creationId="{F3EDD429-63D0-334C-8C49-35BDB0732DE9}"/>
          </ac:spMkLst>
        </pc:spChg>
        <pc:picChg chg="add mod modCrop">
          <ac:chgData name="Nate Armsberry" userId="f8fef281-f395-4cac-91a1-46dac0566877" providerId="ADAL" clId="{6213691F-2AEF-1648-958B-ABD9D2745FF5}" dt="2024-12-24T02:48:03.728" v="385" actId="1076"/>
          <ac:picMkLst>
            <pc:docMk/>
            <pc:sldMk cId="56837992" sldId="261"/>
            <ac:picMk id="3" creationId="{0587116E-3B06-734C-8244-499E43108400}"/>
          </ac:picMkLst>
        </pc:picChg>
        <pc:picChg chg="del">
          <ac:chgData name="Nate Armsberry" userId="f8fef281-f395-4cac-91a1-46dac0566877" providerId="ADAL" clId="{6213691F-2AEF-1648-958B-ABD9D2745FF5}" dt="2024-12-24T02:47:57.520" v="383" actId="478"/>
          <ac:picMkLst>
            <pc:docMk/>
            <pc:sldMk cId="56837992" sldId="261"/>
            <ac:picMk id="5" creationId="{7EA392CE-48CB-0E0E-6F22-216E64803898}"/>
          </ac:picMkLst>
        </pc:picChg>
        <pc:picChg chg="del mod">
          <ac:chgData name="Nate Armsberry" userId="f8fef281-f395-4cac-91a1-46dac0566877" providerId="ADAL" clId="{6213691F-2AEF-1648-958B-ABD9D2745FF5}" dt="2024-12-24T02:45:15.856" v="360" actId="478"/>
          <ac:picMkLst>
            <pc:docMk/>
            <pc:sldMk cId="56837992" sldId="261"/>
            <ac:picMk id="6" creationId="{4A25FD94-119A-61C5-5144-2C92AA852E38}"/>
          </ac:picMkLst>
        </pc:picChg>
        <pc:picChg chg="del">
          <ac:chgData name="Nate Armsberry" userId="f8fef281-f395-4cac-91a1-46dac0566877" providerId="ADAL" clId="{6213691F-2AEF-1648-958B-ABD9D2745FF5}" dt="2024-12-24T02:45:11.709" v="358" actId="478"/>
          <ac:picMkLst>
            <pc:docMk/>
            <pc:sldMk cId="56837992" sldId="261"/>
            <ac:picMk id="8" creationId="{32BC31E3-8A65-1A4E-A582-E7B2455536DD}"/>
          </ac:picMkLst>
        </pc:picChg>
        <pc:picChg chg="add mod">
          <ac:chgData name="Nate Armsberry" userId="f8fef281-f395-4cac-91a1-46dac0566877" providerId="ADAL" clId="{6213691F-2AEF-1648-958B-ABD9D2745FF5}" dt="2024-12-24T02:47:58.102" v="384"/>
          <ac:picMkLst>
            <pc:docMk/>
            <pc:sldMk cId="56837992" sldId="261"/>
            <ac:picMk id="12" creationId="{694F5202-B86E-4049-BF9B-F6F0BE7A6C7C}"/>
          </ac:picMkLst>
        </pc:picChg>
        <pc:picChg chg="del">
          <ac:chgData name="Nate Armsberry" userId="f8fef281-f395-4cac-91a1-46dac0566877" providerId="ADAL" clId="{6213691F-2AEF-1648-958B-ABD9D2745FF5}" dt="2024-12-24T02:45:09.647" v="357" actId="478"/>
          <ac:picMkLst>
            <pc:docMk/>
            <pc:sldMk cId="56837992" sldId="261"/>
            <ac:picMk id="18" creationId="{82420B50-025C-3A49-B2DE-A6B0D947AA03}"/>
          </ac:picMkLst>
        </pc:picChg>
        <pc:picChg chg="add mod">
          <ac:chgData name="Nate Armsberry" userId="f8fef281-f395-4cac-91a1-46dac0566877" providerId="ADAL" clId="{6213691F-2AEF-1648-958B-ABD9D2745FF5}" dt="2024-12-24T02:51:05.436" v="456"/>
          <ac:picMkLst>
            <pc:docMk/>
            <pc:sldMk cId="56837992" sldId="261"/>
            <ac:picMk id="1026" creationId="{8EB8DC85-B8A9-8342-8D31-5F0079152481}"/>
          </ac:picMkLst>
        </pc:picChg>
        <pc:cxnChg chg="del">
          <ac:chgData name="Nate Armsberry" userId="f8fef281-f395-4cac-91a1-46dac0566877" providerId="ADAL" clId="{6213691F-2AEF-1648-958B-ABD9D2745FF5}" dt="2024-12-24T02:47:47.363" v="382" actId="478"/>
          <ac:cxnSpMkLst>
            <pc:docMk/>
            <pc:sldMk cId="56837992" sldId="261"/>
            <ac:cxnSpMk id="4" creationId="{3566C0DA-C283-D19B-4738-47CF0ACC7D96}"/>
          </ac:cxnSpMkLst>
        </pc:cxnChg>
      </pc:sldChg>
      <pc:sldChg chg="del">
        <pc:chgData name="Nate Armsberry" userId="f8fef281-f395-4cac-91a1-46dac0566877" providerId="ADAL" clId="{6213691F-2AEF-1648-958B-ABD9D2745FF5}" dt="2024-12-24T03:48:01.143" v="789" actId="2696"/>
        <pc:sldMkLst>
          <pc:docMk/>
          <pc:sldMk cId="3677428545" sldId="262"/>
        </pc:sldMkLst>
      </pc:sldChg>
      <pc:sldChg chg="addSp delSp modSp mod ord">
        <pc:chgData name="Nate Armsberry" userId="f8fef281-f395-4cac-91a1-46dac0566877" providerId="ADAL" clId="{6213691F-2AEF-1648-958B-ABD9D2745FF5}" dt="2024-12-24T02:11:26.865" v="118" actId="1076"/>
        <pc:sldMkLst>
          <pc:docMk/>
          <pc:sldMk cId="3538741190" sldId="263"/>
        </pc:sldMkLst>
        <pc:picChg chg="add mod">
          <ac:chgData name="Nate Armsberry" userId="f8fef281-f395-4cac-91a1-46dac0566877" providerId="ADAL" clId="{6213691F-2AEF-1648-958B-ABD9D2745FF5}" dt="2024-12-24T02:11:26.865" v="118" actId="1076"/>
          <ac:picMkLst>
            <pc:docMk/>
            <pc:sldMk cId="3538741190" sldId="263"/>
            <ac:picMk id="2" creationId="{634190EF-E0F2-AD44-8C4F-9D3DA42376B3}"/>
          </ac:picMkLst>
        </pc:picChg>
        <pc:picChg chg="del">
          <ac:chgData name="Nate Armsberry" userId="f8fef281-f395-4cac-91a1-46dac0566877" providerId="ADAL" clId="{6213691F-2AEF-1648-958B-ABD9D2745FF5}" dt="2024-12-24T02:04:09.527" v="115" actId="478"/>
          <ac:picMkLst>
            <pc:docMk/>
            <pc:sldMk cId="3538741190" sldId="263"/>
            <ac:picMk id="3" creationId="{ECD561A1-739F-9E48-94F3-F0E1AFB04221}"/>
          </ac:picMkLst>
        </pc:picChg>
        <pc:picChg chg="add mod">
          <ac:chgData name="Nate Armsberry" userId="f8fef281-f395-4cac-91a1-46dac0566877" providerId="ADAL" clId="{6213691F-2AEF-1648-958B-ABD9D2745FF5}" dt="2024-12-24T02:04:07.704" v="114"/>
          <ac:picMkLst>
            <pc:docMk/>
            <pc:sldMk cId="3538741190" sldId="263"/>
            <ac:picMk id="4" creationId="{B831870D-E251-874C-8537-F4C017819217}"/>
          </ac:picMkLst>
        </pc:picChg>
      </pc:sldChg>
      <pc:sldChg chg="addSp delSp modSp mod ord setBg">
        <pc:chgData name="Nate Armsberry" userId="f8fef281-f395-4cac-91a1-46dac0566877" providerId="ADAL" clId="{6213691F-2AEF-1648-958B-ABD9D2745FF5}" dt="2024-12-24T02:25:44.150" v="302" actId="692"/>
        <pc:sldMkLst>
          <pc:docMk/>
          <pc:sldMk cId="3079141527" sldId="270"/>
        </pc:sldMkLst>
        <pc:spChg chg="add del mod">
          <ac:chgData name="Nate Armsberry" userId="f8fef281-f395-4cac-91a1-46dac0566877" providerId="ADAL" clId="{6213691F-2AEF-1648-958B-ABD9D2745FF5}" dt="2024-12-24T02:17:44.838" v="135" actId="478"/>
          <ac:spMkLst>
            <pc:docMk/>
            <pc:sldMk cId="3079141527" sldId="270"/>
            <ac:spMk id="4" creationId="{F7EB8DC2-B0A0-E946-A2BE-2E043B114528}"/>
          </ac:spMkLst>
        </pc:spChg>
        <pc:spChg chg="del">
          <ac:chgData name="Nate Armsberry" userId="f8fef281-f395-4cac-91a1-46dac0566877" providerId="ADAL" clId="{6213691F-2AEF-1648-958B-ABD9D2745FF5}" dt="2024-12-24T02:19:29.322" v="153" actId="478"/>
          <ac:spMkLst>
            <pc:docMk/>
            <pc:sldMk cId="3079141527" sldId="270"/>
            <ac:spMk id="5" creationId="{F60BB059-D3CB-0E43-BA34-9A726A1E61F4}"/>
          </ac:spMkLst>
        </pc:spChg>
        <pc:spChg chg="mod">
          <ac:chgData name="Nate Armsberry" userId="f8fef281-f395-4cac-91a1-46dac0566877" providerId="ADAL" clId="{6213691F-2AEF-1648-958B-ABD9D2745FF5}" dt="2024-12-24T02:23:36.605" v="275" actId="1035"/>
          <ac:spMkLst>
            <pc:docMk/>
            <pc:sldMk cId="3079141527" sldId="270"/>
            <ac:spMk id="6" creationId="{61B952F4-8C1D-BC46-8559-9989E90CDB52}"/>
          </ac:spMkLst>
        </pc:spChg>
        <pc:spChg chg="add mod">
          <ac:chgData name="Nate Armsberry" userId="f8fef281-f395-4cac-91a1-46dac0566877" providerId="ADAL" clId="{6213691F-2AEF-1648-958B-ABD9D2745FF5}" dt="2024-12-24T02:25:23.289" v="301" actId="6549"/>
          <ac:spMkLst>
            <pc:docMk/>
            <pc:sldMk cId="3079141527" sldId="270"/>
            <ac:spMk id="8" creationId="{E55701C4-1851-3644-A253-AAD853FD915D}"/>
          </ac:spMkLst>
        </pc:spChg>
        <pc:spChg chg="add del mod">
          <ac:chgData name="Nate Armsberry" userId="f8fef281-f395-4cac-91a1-46dac0566877" providerId="ADAL" clId="{6213691F-2AEF-1648-958B-ABD9D2745FF5}" dt="2024-12-24T02:18:12.425" v="140"/>
          <ac:spMkLst>
            <pc:docMk/>
            <pc:sldMk cId="3079141527" sldId="270"/>
            <ac:spMk id="9" creationId="{406B9F04-5528-834B-8026-09F3C694ED8B}"/>
          </ac:spMkLst>
        </pc:spChg>
        <pc:picChg chg="add mod">
          <ac:chgData name="Nate Armsberry" userId="f8fef281-f395-4cac-91a1-46dac0566877" providerId="ADAL" clId="{6213691F-2AEF-1648-958B-ABD9D2745FF5}" dt="2024-12-24T02:25:44.150" v="302" actId="692"/>
          <ac:picMkLst>
            <pc:docMk/>
            <pc:sldMk cId="3079141527" sldId="270"/>
            <ac:picMk id="3" creationId="{5DEB6223-2397-5044-A2B1-5BB12A9A2516}"/>
          </ac:picMkLst>
        </pc:picChg>
        <pc:picChg chg="del">
          <ac:chgData name="Nate Armsberry" userId="f8fef281-f395-4cac-91a1-46dac0566877" providerId="ADAL" clId="{6213691F-2AEF-1648-958B-ABD9D2745FF5}" dt="2024-12-24T02:13:43.512" v="121" actId="478"/>
          <ac:picMkLst>
            <pc:docMk/>
            <pc:sldMk cId="3079141527" sldId="270"/>
            <ac:picMk id="1026" creationId="{35385326-6CCC-6147-A737-3D427066BED1}"/>
          </ac:picMkLst>
        </pc:picChg>
      </pc:sldChg>
      <pc:sldChg chg="del">
        <pc:chgData name="Nate Armsberry" userId="f8fef281-f395-4cac-91a1-46dac0566877" providerId="ADAL" clId="{6213691F-2AEF-1648-958B-ABD9D2745FF5}" dt="2024-12-24T03:48:01.143" v="789" actId="2696"/>
        <pc:sldMkLst>
          <pc:docMk/>
          <pc:sldMk cId="1437139007" sldId="275"/>
        </pc:sldMkLst>
      </pc:sldChg>
      <pc:sldChg chg="del">
        <pc:chgData name="Nate Armsberry" userId="f8fef281-f395-4cac-91a1-46dac0566877" providerId="ADAL" clId="{6213691F-2AEF-1648-958B-ABD9D2745FF5}" dt="2024-12-24T03:48:01.143" v="789" actId="2696"/>
        <pc:sldMkLst>
          <pc:docMk/>
          <pc:sldMk cId="352852625" sldId="279"/>
        </pc:sldMkLst>
      </pc:sldChg>
      <pc:sldChg chg="del">
        <pc:chgData name="Nate Armsberry" userId="f8fef281-f395-4cac-91a1-46dac0566877" providerId="ADAL" clId="{6213691F-2AEF-1648-958B-ABD9D2745FF5}" dt="2024-12-24T03:48:01.143" v="789" actId="2696"/>
        <pc:sldMkLst>
          <pc:docMk/>
          <pc:sldMk cId="1527028114" sldId="281"/>
        </pc:sldMkLst>
      </pc:sldChg>
      <pc:sldChg chg="del">
        <pc:chgData name="Nate Armsberry" userId="f8fef281-f395-4cac-91a1-46dac0566877" providerId="ADAL" clId="{6213691F-2AEF-1648-958B-ABD9D2745FF5}" dt="2024-12-24T03:48:01.143" v="789" actId="2696"/>
        <pc:sldMkLst>
          <pc:docMk/>
          <pc:sldMk cId="2623468426" sldId="314"/>
        </pc:sldMkLst>
      </pc:sldChg>
      <pc:sldChg chg="modSp mod">
        <pc:chgData name="Nate Armsberry" userId="f8fef281-f395-4cac-91a1-46dac0566877" providerId="ADAL" clId="{6213691F-2AEF-1648-958B-ABD9D2745FF5}" dt="2024-12-24T01:50:36.829" v="111" actId="20577"/>
        <pc:sldMkLst>
          <pc:docMk/>
          <pc:sldMk cId="1063072475" sldId="316"/>
        </pc:sldMkLst>
        <pc:spChg chg="mod">
          <ac:chgData name="Nate Armsberry" userId="f8fef281-f395-4cac-91a1-46dac0566877" providerId="ADAL" clId="{6213691F-2AEF-1648-958B-ABD9D2745FF5}" dt="2024-12-24T01:50:36.829" v="111" actId="20577"/>
          <ac:spMkLst>
            <pc:docMk/>
            <pc:sldMk cId="1063072475" sldId="316"/>
            <ac:spMk id="2" creationId="{37FB4868-8642-4832-6944-D2B7F5DCE22A}"/>
          </ac:spMkLst>
        </pc:spChg>
        <pc:spChg chg="mod">
          <ac:chgData name="Nate Armsberry" userId="f8fef281-f395-4cac-91a1-46dac0566877" providerId="ADAL" clId="{6213691F-2AEF-1648-958B-ABD9D2745FF5}" dt="2024-12-24T01:50:24.098" v="76" actId="20577"/>
          <ac:spMkLst>
            <pc:docMk/>
            <pc:sldMk cId="1063072475" sldId="316"/>
            <ac:spMk id="7" creationId="{67B9C675-171F-7746-9B11-81B5DE122A23}"/>
          </ac:spMkLst>
        </pc:spChg>
      </pc:sldChg>
      <pc:sldChg chg="del">
        <pc:chgData name="Nate Armsberry" userId="f8fef281-f395-4cac-91a1-46dac0566877" providerId="ADAL" clId="{6213691F-2AEF-1648-958B-ABD9D2745FF5}" dt="2024-12-24T03:48:01.143" v="789" actId="2696"/>
        <pc:sldMkLst>
          <pc:docMk/>
          <pc:sldMk cId="684135696" sldId="329"/>
        </pc:sldMkLst>
      </pc:sldChg>
      <pc:sldChg chg="modSp mod ord">
        <pc:chgData name="Nate Armsberry" userId="f8fef281-f395-4cac-91a1-46dac0566877" providerId="ADAL" clId="{6213691F-2AEF-1648-958B-ABD9D2745FF5}" dt="2024-12-24T03:29:17.303" v="788" actId="20578"/>
        <pc:sldMkLst>
          <pc:docMk/>
          <pc:sldMk cId="3208037075" sldId="330"/>
        </pc:sldMkLst>
        <pc:spChg chg="mod">
          <ac:chgData name="Nate Armsberry" userId="f8fef281-f395-4cac-91a1-46dac0566877" providerId="ADAL" clId="{6213691F-2AEF-1648-958B-ABD9D2745FF5}" dt="2024-12-24T03:27:56.539" v="750" actId="57"/>
          <ac:spMkLst>
            <pc:docMk/>
            <pc:sldMk cId="3208037075" sldId="330"/>
            <ac:spMk id="3" creationId="{70FB803F-B376-22DE-710F-147422FF045C}"/>
          </ac:spMkLst>
        </pc:spChg>
        <pc:spChg chg="mod">
          <ac:chgData name="Nate Armsberry" userId="f8fef281-f395-4cac-91a1-46dac0566877" providerId="ADAL" clId="{6213691F-2AEF-1648-958B-ABD9D2745FF5}" dt="2024-12-24T03:28:12.770" v="772" actId="20577"/>
          <ac:spMkLst>
            <pc:docMk/>
            <pc:sldMk cId="3208037075" sldId="330"/>
            <ac:spMk id="7" creationId="{843CD8F0-31F4-8298-8548-834806D18F6F}"/>
          </ac:spMkLst>
        </pc:spChg>
      </pc:sldChg>
      <pc:sldChg chg="del">
        <pc:chgData name="Nate Armsberry" userId="f8fef281-f395-4cac-91a1-46dac0566877" providerId="ADAL" clId="{6213691F-2AEF-1648-958B-ABD9D2745FF5}" dt="2024-12-24T03:48:01.143" v="789" actId="2696"/>
        <pc:sldMkLst>
          <pc:docMk/>
          <pc:sldMk cId="3175599261" sldId="331"/>
        </pc:sldMkLst>
      </pc:sldChg>
      <pc:sldChg chg="addSp delSp modSp mod ord">
        <pc:chgData name="Nate Armsberry" userId="f8fef281-f395-4cac-91a1-46dac0566877" providerId="ADAL" clId="{6213691F-2AEF-1648-958B-ABD9D2745FF5}" dt="2024-12-24T02:55:30.211" v="544" actId="20578"/>
        <pc:sldMkLst>
          <pc:docMk/>
          <pc:sldMk cId="1160570302" sldId="332"/>
        </pc:sldMkLst>
        <pc:spChg chg="mod">
          <ac:chgData name="Nate Armsberry" userId="f8fef281-f395-4cac-91a1-46dac0566877" providerId="ADAL" clId="{6213691F-2AEF-1648-958B-ABD9D2745FF5}" dt="2024-12-24T02:54:54.072" v="540" actId="20577"/>
          <ac:spMkLst>
            <pc:docMk/>
            <pc:sldMk cId="1160570302" sldId="332"/>
            <ac:spMk id="4" creationId="{A2776969-A803-A446-AA24-A4D0C4EEA357}"/>
          </ac:spMkLst>
        </pc:spChg>
        <pc:picChg chg="add mod">
          <ac:chgData name="Nate Armsberry" userId="f8fef281-f395-4cac-91a1-46dac0566877" providerId="ADAL" clId="{6213691F-2AEF-1648-958B-ABD9D2745FF5}" dt="2024-12-24T02:55:14.544" v="541"/>
          <ac:picMkLst>
            <pc:docMk/>
            <pc:sldMk cId="1160570302" sldId="332"/>
            <ac:picMk id="2" creationId="{9718BDBB-5C08-3641-B670-DC6DFF304208}"/>
          </ac:picMkLst>
        </pc:picChg>
        <pc:picChg chg="del">
          <ac:chgData name="Nate Armsberry" userId="f8fef281-f395-4cac-91a1-46dac0566877" providerId="ADAL" clId="{6213691F-2AEF-1648-958B-ABD9D2745FF5}" dt="2024-12-24T02:54:33.151" v="499" actId="478"/>
          <ac:picMkLst>
            <pc:docMk/>
            <pc:sldMk cId="1160570302" sldId="332"/>
            <ac:picMk id="14" creationId="{21AC413D-014D-0F4C-8343-6BB56016A1A7}"/>
          </ac:picMkLst>
        </pc:picChg>
      </pc:sldChg>
      <pc:sldChg chg="del">
        <pc:chgData name="Nate Armsberry" userId="f8fef281-f395-4cac-91a1-46dac0566877" providerId="ADAL" clId="{6213691F-2AEF-1648-958B-ABD9D2745FF5}" dt="2024-12-24T03:48:01.143" v="789" actId="2696"/>
        <pc:sldMkLst>
          <pc:docMk/>
          <pc:sldMk cId="3272159636" sldId="340"/>
        </pc:sldMkLst>
      </pc:sldChg>
      <pc:sldChg chg="del">
        <pc:chgData name="Nate Armsberry" userId="f8fef281-f395-4cac-91a1-46dac0566877" providerId="ADAL" clId="{6213691F-2AEF-1648-958B-ABD9D2745FF5}" dt="2024-12-24T03:48:01.143" v="789" actId="2696"/>
        <pc:sldMkLst>
          <pc:docMk/>
          <pc:sldMk cId="1914316754" sldId="341"/>
        </pc:sldMkLst>
      </pc:sldChg>
      <pc:sldChg chg="del">
        <pc:chgData name="Nate Armsberry" userId="f8fef281-f395-4cac-91a1-46dac0566877" providerId="ADAL" clId="{6213691F-2AEF-1648-958B-ABD9D2745FF5}" dt="2024-12-24T03:48:01.143" v="789" actId="2696"/>
        <pc:sldMkLst>
          <pc:docMk/>
          <pc:sldMk cId="2650779534" sldId="342"/>
        </pc:sldMkLst>
      </pc:sldChg>
      <pc:sldChg chg="modSp mod ord">
        <pc:chgData name="Nate Armsberry" userId="f8fef281-f395-4cac-91a1-46dac0566877" providerId="ADAL" clId="{6213691F-2AEF-1648-958B-ABD9D2745FF5}" dt="2024-12-24T02:30:23.964" v="334" actId="1076"/>
        <pc:sldMkLst>
          <pc:docMk/>
          <pc:sldMk cId="1102048258" sldId="347"/>
        </pc:sldMkLst>
        <pc:spChg chg="mod">
          <ac:chgData name="Nate Armsberry" userId="f8fef281-f395-4cac-91a1-46dac0566877" providerId="ADAL" clId="{6213691F-2AEF-1648-958B-ABD9D2745FF5}" dt="2024-12-24T02:30:23.964" v="334" actId="1076"/>
          <ac:spMkLst>
            <pc:docMk/>
            <pc:sldMk cId="1102048258" sldId="347"/>
            <ac:spMk id="7" creationId="{B815EE79-A997-494B-B726-B707045988BB}"/>
          </ac:spMkLst>
        </pc:spChg>
      </pc:sldChg>
      <pc:sldChg chg="modSp mod ord">
        <pc:chgData name="Nate Armsberry" userId="f8fef281-f395-4cac-91a1-46dac0566877" providerId="ADAL" clId="{6213691F-2AEF-1648-958B-ABD9D2745FF5}" dt="2024-12-24T02:43:20.032" v="353" actId="1076"/>
        <pc:sldMkLst>
          <pc:docMk/>
          <pc:sldMk cId="3066377405" sldId="348"/>
        </pc:sldMkLst>
        <pc:spChg chg="mod">
          <ac:chgData name="Nate Armsberry" userId="f8fef281-f395-4cac-91a1-46dac0566877" providerId="ADAL" clId="{6213691F-2AEF-1648-958B-ABD9D2745FF5}" dt="2024-12-24T02:43:20.032" v="353" actId="1076"/>
          <ac:spMkLst>
            <pc:docMk/>
            <pc:sldMk cId="3066377405" sldId="348"/>
            <ac:spMk id="7" creationId="{B815EE79-A997-494B-B726-B707045988BB}"/>
          </ac:spMkLst>
        </pc:spChg>
      </pc:sldChg>
      <pc:sldChg chg="addSp delSp modSp add mod">
        <pc:chgData name="Nate Armsberry" userId="f8fef281-f395-4cac-91a1-46dac0566877" providerId="ADAL" clId="{6213691F-2AEF-1648-958B-ABD9D2745FF5}" dt="2024-12-24T03:21:12.190" v="603" actId="14861"/>
        <pc:sldMkLst>
          <pc:docMk/>
          <pc:sldMk cId="2359999589" sldId="349"/>
        </pc:sldMkLst>
        <pc:spChg chg="del">
          <ac:chgData name="Nate Armsberry" userId="f8fef281-f395-4cac-91a1-46dac0566877" providerId="ADAL" clId="{6213691F-2AEF-1648-958B-ABD9D2745FF5}" dt="2024-12-24T03:11:41.570" v="552" actId="478"/>
          <ac:spMkLst>
            <pc:docMk/>
            <pc:sldMk cId="2359999589" sldId="349"/>
            <ac:spMk id="4" creationId="{A2776969-A803-A446-AA24-A4D0C4EEA357}"/>
          </ac:spMkLst>
        </pc:spChg>
        <pc:spChg chg="add mod">
          <ac:chgData name="Nate Armsberry" userId="f8fef281-f395-4cac-91a1-46dac0566877" providerId="ADAL" clId="{6213691F-2AEF-1648-958B-ABD9D2745FF5}" dt="2024-12-24T03:21:12.190" v="603" actId="14861"/>
          <ac:spMkLst>
            <pc:docMk/>
            <pc:sldMk cId="2359999589" sldId="349"/>
            <ac:spMk id="6" creationId="{2D31908F-D2D4-0841-974D-E45EE69456F6}"/>
          </ac:spMkLst>
        </pc:spChg>
        <pc:picChg chg="del">
          <ac:chgData name="Nate Armsberry" userId="f8fef281-f395-4cac-91a1-46dac0566877" providerId="ADAL" clId="{6213691F-2AEF-1648-958B-ABD9D2745FF5}" dt="2024-12-24T03:11:14.280" v="546" actId="478"/>
          <ac:picMkLst>
            <pc:docMk/>
            <pc:sldMk cId="2359999589" sldId="349"/>
            <ac:picMk id="2" creationId="{9718BDBB-5C08-3641-B670-DC6DFF304208}"/>
          </ac:picMkLst>
        </pc:picChg>
        <pc:picChg chg="del">
          <ac:chgData name="Nate Armsberry" userId="f8fef281-f395-4cac-91a1-46dac0566877" providerId="ADAL" clId="{6213691F-2AEF-1648-958B-ABD9D2745FF5}" dt="2024-12-24T03:11:38.071" v="551" actId="478"/>
          <ac:picMkLst>
            <pc:docMk/>
            <pc:sldMk cId="2359999589" sldId="349"/>
            <ac:picMk id="3" creationId="{92D51BEC-6721-264E-8D02-5970485990BD}"/>
          </ac:picMkLst>
        </pc:picChg>
        <pc:picChg chg="add mod modCrop">
          <ac:chgData name="Nate Armsberry" userId="f8fef281-f395-4cac-91a1-46dac0566877" providerId="ADAL" clId="{6213691F-2AEF-1648-958B-ABD9D2745FF5}" dt="2024-12-24T03:12:39.771" v="564" actId="14100"/>
          <ac:picMkLst>
            <pc:docMk/>
            <pc:sldMk cId="2359999589" sldId="349"/>
            <ac:picMk id="5" creationId="{813B2EDE-814E-7C4D-A5BB-D55B812AFA31}"/>
          </ac:picMkLst>
        </pc:picChg>
      </pc:sldChg>
      <pc:sldChg chg="modSp add mod ord">
        <pc:chgData name="Nate Armsberry" userId="f8fef281-f395-4cac-91a1-46dac0566877" providerId="ADAL" clId="{6213691F-2AEF-1648-958B-ABD9D2745FF5}" dt="2024-12-24T03:22:09.017" v="689" actId="404"/>
        <pc:sldMkLst>
          <pc:docMk/>
          <pc:sldMk cId="2843611809" sldId="350"/>
        </pc:sldMkLst>
        <pc:spChg chg="mod">
          <ac:chgData name="Nate Armsberry" userId="f8fef281-f395-4cac-91a1-46dac0566877" providerId="ADAL" clId="{6213691F-2AEF-1648-958B-ABD9D2745FF5}" dt="2024-12-24T03:22:09.017" v="689" actId="404"/>
          <ac:spMkLst>
            <pc:docMk/>
            <pc:sldMk cId="2843611809" sldId="350"/>
            <ac:spMk id="7" creationId="{B815EE79-A997-494B-B726-B707045988BB}"/>
          </ac:spMkLst>
        </pc:spChg>
      </pc:sldChg>
      <pc:sldChg chg="modSp add mod ord">
        <pc:chgData name="Nate Armsberry" userId="f8fef281-f395-4cac-91a1-46dac0566877" providerId="ADAL" clId="{6213691F-2AEF-1648-958B-ABD9D2745FF5}" dt="2024-12-24T03:29:17.303" v="788" actId="20578"/>
        <pc:sldMkLst>
          <pc:docMk/>
          <pc:sldMk cId="532169546" sldId="351"/>
        </pc:sldMkLst>
        <pc:spChg chg="mod">
          <ac:chgData name="Nate Armsberry" userId="f8fef281-f395-4cac-91a1-46dac0566877" providerId="ADAL" clId="{6213691F-2AEF-1648-958B-ABD9D2745FF5}" dt="2024-12-24T03:29:02.896" v="785" actId="57"/>
          <ac:spMkLst>
            <pc:docMk/>
            <pc:sldMk cId="532169546" sldId="351"/>
            <ac:spMk id="3" creationId="{70FB803F-B376-22DE-710F-147422FF04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55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Holding/Final </a:t>
            </a:r>
            <a:r>
              <a:rPr lang="en-AU" dirty="0"/>
              <a:t>slide</a:t>
            </a:r>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82654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Table Template (these are just images from existing units of work)</a:t>
            </a:r>
          </a:p>
        </p:txBody>
      </p:sp>
      <p:sp>
        <p:nvSpPr>
          <p:cNvPr id="4" name="Slide Number Placeholder 3"/>
          <p:cNvSpPr>
            <a:spLocks noGrp="1"/>
          </p:cNvSpPr>
          <p:nvPr>
            <p:ph type="sldNum" sz="quarter" idx="5"/>
          </p:nvPr>
        </p:nvSpPr>
        <p:spPr/>
        <p:txBody>
          <a:bodyPr/>
          <a:lstStyle/>
          <a:p>
            <a:fld id="{FBE2CA7A-6531-2A40-889C-507ED0E3DD59}" type="slidenum">
              <a:rPr lang="en-AU" smtClean="0"/>
              <a:t>2</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for activity</a:t>
            </a:r>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Existing quote images</a:t>
            </a:r>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131743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19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0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publicchristianity.org/video/how-missionaries-changed-the-world/"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MISSIONARY LEGACY</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How Missionaries Changed the World</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75763" y="621474"/>
            <a:ext cx="10715223" cy="4293362"/>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You know, brothers and sisters, that our visit to you was not without results.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We had previously suffered and been treated outrageously in Philippi, as you know, but with the help of our God we dared to tell you his gospel in the face of strong opposition.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the appeal we make does not spring from error or impure motives, nor are we trying to trick you.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On the contrary, we speak as those approved by God to be entrusted with the gospel. We are not trying to please people but God, who tests our hearts.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5 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You know we never used flattery, nor did we put on a mask to cover up greed – God is our witness.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6 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We were not looking for praise from people, not from you or anyone else, even though as apostles of Christ we could have asserted our authority.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7 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Instead, we were like young children among you.</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1 THESSALONIANS 2 (NIV)</a:t>
            </a:r>
          </a:p>
        </p:txBody>
      </p:sp>
    </p:spTree>
    <p:extLst>
      <p:ext uri="{BB962C8B-B14F-4D97-AF65-F5344CB8AC3E}">
        <p14:creationId xmlns:p14="http://schemas.microsoft.com/office/powerpoint/2010/main" val="32080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75763" y="621474"/>
            <a:ext cx="10715223" cy="4293362"/>
          </a:xfrm>
        </p:spPr>
        <p:txBody>
          <a:bodyPr>
            <a:noAutofit/>
          </a:bodyPr>
          <a:lstStyle/>
          <a:p>
            <a:pPr algn="l">
              <a:lnSpc>
                <a:spcPct val="130000"/>
              </a:lnSpc>
            </a:pP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Just as a nursing mother cares for her children,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8</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so we cared for you. Because we loved you so much, we were delighted to share with you not only the gospel of God but our lives as well.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Surely you remember, brothers and sisters, our toil and hardship; we worked night and day in order not to be a burden to anyone while we preached the gospel of God to you.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are witnesses, and so is God, of how holy, righteous and blameless we were among you who believed.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11</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you know that we dealt with each of you as a father deals with his own children,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12</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encouraging, comforting and urging you to live lives worthy of God, who calls you into his kingdom and glory.</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1 THESSALONIANS 2 (NIV)</a:t>
            </a:r>
          </a:p>
        </p:txBody>
      </p:sp>
    </p:spTree>
    <p:extLst>
      <p:ext uri="{BB962C8B-B14F-4D97-AF65-F5344CB8AC3E}">
        <p14:creationId xmlns:p14="http://schemas.microsoft.com/office/powerpoint/2010/main" val="53216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190EF-E0F2-AD44-8C4F-9D3DA42376B3}"/>
              </a:ext>
            </a:extLst>
          </p:cNvPr>
          <p:cNvPicPr>
            <a:picLocks noChangeAspect="1"/>
          </p:cNvPicPr>
          <p:nvPr/>
        </p:nvPicPr>
        <p:blipFill>
          <a:blip r:embed="rId3"/>
          <a:stretch>
            <a:fillRect/>
          </a:stretch>
        </p:blipFill>
        <p:spPr>
          <a:xfrm>
            <a:off x="815897" y="2750913"/>
            <a:ext cx="10560205" cy="1356174"/>
          </a:xfrm>
          <a:prstGeom prst="rect">
            <a:avLst/>
          </a:prstGeom>
        </p:spPr>
      </p:pic>
      <p:pic>
        <p:nvPicPr>
          <p:cNvPr id="5" name="Picture 4" descr="A blue x on a black background&#10;&#10;Description automatically generated">
            <a:extLst>
              <a:ext uri="{FF2B5EF4-FFF2-40B4-BE49-F238E27FC236}">
                <a16:creationId xmlns:a16="http://schemas.microsoft.com/office/drawing/2014/main" id="{1FF26127-44C8-7043-83F1-D3011999F41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 old person putting on a sock&#10;&#10;Description automatically generated">
            <a:extLst>
              <a:ext uri="{FF2B5EF4-FFF2-40B4-BE49-F238E27FC236}">
                <a16:creationId xmlns:a16="http://schemas.microsoft.com/office/drawing/2014/main" id="{5DEB6223-2397-5044-A2B1-5BB12A9A2516}"/>
              </a:ext>
            </a:extLst>
          </p:cNvPr>
          <p:cNvPicPr>
            <a:picLocks noChangeAspect="1"/>
          </p:cNvPicPr>
          <p:nvPr/>
        </p:nvPicPr>
        <p:blipFill>
          <a:blip r:embed="rId3"/>
          <a:stretch>
            <a:fillRect/>
          </a:stretch>
        </p:blipFill>
        <p:spPr>
          <a:xfrm>
            <a:off x="416723" y="385765"/>
            <a:ext cx="7815263" cy="5470684"/>
          </a:xfrm>
          <a:prstGeom prst="rect">
            <a:avLst/>
          </a:prstGeom>
          <a:ln w="63500">
            <a:solidFill>
              <a:schemeClr val="bg1"/>
            </a:solidFill>
            <a:miter lim="800000"/>
          </a:ln>
        </p:spPr>
      </p:pic>
      <p:sp>
        <p:nvSpPr>
          <p:cNvPr id="6" name="TextBox 5">
            <a:extLst>
              <a:ext uri="{FF2B5EF4-FFF2-40B4-BE49-F238E27FC236}">
                <a16:creationId xmlns:a16="http://schemas.microsoft.com/office/drawing/2014/main" id="{61B952F4-8C1D-BC46-8559-9989E90CDB52}"/>
              </a:ext>
            </a:extLst>
          </p:cNvPr>
          <p:cNvSpPr txBox="1"/>
          <p:nvPr/>
        </p:nvSpPr>
        <p:spPr>
          <a:xfrm>
            <a:off x="8097511" y="285749"/>
            <a:ext cx="4094489" cy="701514"/>
          </a:xfrm>
          <a:prstGeom prst="rect">
            <a:avLst/>
          </a:prstGeom>
          <a:noFill/>
        </p:spPr>
        <p:txBody>
          <a:bodyPr wrap="square" rtlCol="0">
            <a:noAutofit/>
          </a:bodyPr>
          <a:lstStyle/>
          <a:p>
            <a:pPr algn="ctr"/>
            <a:r>
              <a:rPr lang="en-AU" sz="3200" b="1" dirty="0">
                <a:solidFill>
                  <a:schemeClr val="bg1"/>
                </a:solidFill>
                <a:effectLst/>
                <a:latin typeface="Quasimoda Bold" pitchFamily="2" charset="77"/>
                <a:ea typeface="Inter Medium" panose="02000503000000020004" pitchFamily="2" charset="0"/>
              </a:rPr>
              <a:t>FOOT BINDING</a:t>
            </a:r>
            <a:endParaRPr lang="en-AU" sz="3200" b="1" dirty="0">
              <a:solidFill>
                <a:schemeClr val="bg1"/>
              </a:solidFill>
              <a:latin typeface="Quasimoda Bold" pitchFamily="2" charset="77"/>
              <a:ea typeface="Inter Medium" panose="02000503000000020004" pitchFamily="2" charset="0"/>
            </a:endParaRPr>
          </a:p>
        </p:txBody>
      </p:sp>
      <p:sp>
        <p:nvSpPr>
          <p:cNvPr id="8" name="TextBox 7">
            <a:extLst>
              <a:ext uri="{FF2B5EF4-FFF2-40B4-BE49-F238E27FC236}">
                <a16:creationId xmlns:a16="http://schemas.microsoft.com/office/drawing/2014/main" id="{E55701C4-1851-3644-A253-AAD853FD915D}"/>
              </a:ext>
            </a:extLst>
          </p:cNvPr>
          <p:cNvSpPr txBox="1"/>
          <p:nvPr/>
        </p:nvSpPr>
        <p:spPr>
          <a:xfrm>
            <a:off x="402435" y="6034677"/>
            <a:ext cx="7829551" cy="737595"/>
          </a:xfrm>
          <a:prstGeom prst="rect">
            <a:avLst/>
          </a:prstGeom>
          <a:noFill/>
        </p:spPr>
        <p:txBody>
          <a:bodyPr wrap="square" rtlCol="0">
            <a:noAutofit/>
          </a:bodyPr>
          <a:lstStyle/>
          <a:p>
            <a:pPr>
              <a:lnSpc>
                <a:spcPct val="90000"/>
              </a:lnSpc>
            </a:pPr>
            <a:r>
              <a:rPr lang="en-AU" sz="1100" dirty="0">
                <a:solidFill>
                  <a:schemeClr val="bg1">
                    <a:lumMod val="50000"/>
                  </a:schemeClr>
                </a:solidFill>
                <a:effectLst/>
                <a:latin typeface="Inter Light" panose="02000503000000020004" pitchFamily="2" charset="0"/>
                <a:ea typeface="Inter Light" panose="02000503000000020004" pitchFamily="2" charset="0"/>
              </a:rPr>
              <a:t>Chinese Foot Binding(5) by John C </a:t>
            </a:r>
            <a:r>
              <a:rPr lang="en-AU" sz="1100" dirty="0" err="1">
                <a:solidFill>
                  <a:schemeClr val="bg1">
                    <a:lumMod val="50000"/>
                  </a:schemeClr>
                </a:solidFill>
                <a:effectLst/>
                <a:latin typeface="Inter Light" panose="02000503000000020004" pitchFamily="2" charset="0"/>
                <a:ea typeface="Inter Light" panose="02000503000000020004" pitchFamily="2" charset="0"/>
              </a:rPr>
              <a:t>Bullas</a:t>
            </a:r>
            <a:r>
              <a:rPr lang="en-AU" sz="1100" dirty="0">
                <a:solidFill>
                  <a:schemeClr val="bg1">
                    <a:lumMod val="50000"/>
                  </a:schemeClr>
                </a:solidFill>
                <a:effectLst/>
                <a:latin typeface="Inter Light" panose="02000503000000020004" pitchFamily="2" charset="0"/>
                <a:ea typeface="Inter Light" panose="02000503000000020004" pitchFamily="2" charset="0"/>
              </a:rPr>
              <a:t> available at https://</a:t>
            </a:r>
            <a:r>
              <a:rPr lang="en-AU" sz="1100" dirty="0" err="1">
                <a:solidFill>
                  <a:schemeClr val="bg1">
                    <a:lumMod val="50000"/>
                  </a:schemeClr>
                </a:solidFill>
                <a:effectLst/>
                <a:latin typeface="Inter Light" panose="02000503000000020004" pitchFamily="2" charset="0"/>
                <a:ea typeface="Inter Light" panose="02000503000000020004" pitchFamily="2" charset="0"/>
              </a:rPr>
              <a:t>www.flickr.com</a:t>
            </a:r>
            <a:r>
              <a:rPr lang="en-AU" sz="1100" dirty="0">
                <a:solidFill>
                  <a:schemeClr val="bg1">
                    <a:lumMod val="50000"/>
                  </a:schemeClr>
                </a:solidFill>
                <a:effectLst/>
                <a:latin typeface="Inter Light" panose="02000503000000020004" pitchFamily="2" charset="0"/>
                <a:ea typeface="Inter Light" panose="02000503000000020004" pitchFamily="2" charset="0"/>
              </a:rPr>
              <a:t>/photos/</a:t>
            </a:r>
            <a:r>
              <a:rPr lang="en-AU" sz="1100" dirty="0" err="1">
                <a:solidFill>
                  <a:schemeClr val="bg1">
                    <a:lumMod val="50000"/>
                  </a:schemeClr>
                </a:solidFill>
                <a:effectLst/>
                <a:latin typeface="Inter Light" panose="02000503000000020004" pitchFamily="2" charset="0"/>
                <a:ea typeface="Inter Light" panose="02000503000000020004" pitchFamily="2" charset="0"/>
              </a:rPr>
              <a:t>johnbullas</a:t>
            </a:r>
            <a:r>
              <a:rPr lang="en-AU" sz="1100" dirty="0">
                <a:solidFill>
                  <a:schemeClr val="bg1">
                    <a:lumMod val="50000"/>
                  </a:schemeClr>
                </a:solidFill>
                <a:effectLst/>
                <a:latin typeface="Inter Light" panose="02000503000000020004" pitchFamily="2" charset="0"/>
                <a:ea typeface="Inter Light" panose="02000503000000020004" pitchFamily="2" charset="0"/>
              </a:rPr>
              <a:t>/501815667 under a Creative Commons BY-NC-ND 2.0 Licence. Full terms at https://</a:t>
            </a:r>
            <a:r>
              <a:rPr lang="en-AU" sz="1100" dirty="0" err="1">
                <a:solidFill>
                  <a:schemeClr val="bg1">
                    <a:lumMod val="50000"/>
                  </a:schemeClr>
                </a:solidFill>
                <a:effectLst/>
                <a:latin typeface="Inter Light" panose="02000503000000020004" pitchFamily="2" charset="0"/>
                <a:ea typeface="Inter Light" panose="02000503000000020004" pitchFamily="2" charset="0"/>
              </a:rPr>
              <a:t>creativecommons.org</a:t>
            </a:r>
            <a:r>
              <a:rPr lang="en-AU" sz="1100" dirty="0">
                <a:solidFill>
                  <a:schemeClr val="bg1">
                    <a:lumMod val="50000"/>
                  </a:schemeClr>
                </a:solidFill>
                <a:effectLst/>
                <a:latin typeface="Inter Light" panose="02000503000000020004" pitchFamily="2" charset="0"/>
                <a:ea typeface="Inter Light" panose="02000503000000020004" pitchFamily="2" charset="0"/>
              </a:rPr>
              <a:t>/licenses/by-</a:t>
            </a:r>
            <a:r>
              <a:rPr lang="en-AU" sz="1100" dirty="0" err="1">
                <a:solidFill>
                  <a:schemeClr val="bg1">
                    <a:lumMod val="50000"/>
                  </a:schemeClr>
                </a:solidFill>
                <a:effectLst/>
                <a:latin typeface="Inter Light" panose="02000503000000020004" pitchFamily="2" charset="0"/>
                <a:ea typeface="Inter Light" panose="02000503000000020004" pitchFamily="2" charset="0"/>
              </a:rPr>
              <a:t>nc</a:t>
            </a:r>
            <a:r>
              <a:rPr lang="en-AU" sz="1100" dirty="0">
                <a:solidFill>
                  <a:schemeClr val="bg1">
                    <a:lumMod val="50000"/>
                  </a:schemeClr>
                </a:solidFill>
                <a:effectLst/>
                <a:latin typeface="Inter Light" panose="02000503000000020004" pitchFamily="2" charset="0"/>
                <a:ea typeface="Inter Light" panose="02000503000000020004" pitchFamily="2" charset="0"/>
              </a:rPr>
              <a:t>-</a:t>
            </a:r>
            <a:r>
              <a:rPr lang="en-AU" sz="1100" dirty="0" err="1">
                <a:solidFill>
                  <a:schemeClr val="bg1">
                    <a:lumMod val="50000"/>
                  </a:schemeClr>
                </a:solidFill>
                <a:effectLst/>
                <a:latin typeface="Inter Light" panose="02000503000000020004" pitchFamily="2" charset="0"/>
                <a:ea typeface="Inter Light" panose="02000503000000020004" pitchFamily="2" charset="0"/>
              </a:rPr>
              <a:t>nd</a:t>
            </a:r>
            <a:r>
              <a:rPr lang="en-AU" sz="1100" dirty="0">
                <a:solidFill>
                  <a:schemeClr val="bg1">
                    <a:lumMod val="50000"/>
                  </a:schemeClr>
                </a:solidFill>
                <a:effectLst/>
                <a:latin typeface="Inter Light" panose="02000503000000020004" pitchFamily="2" charset="0"/>
                <a:ea typeface="Inter Light" panose="02000503000000020004" pitchFamily="2" charset="0"/>
              </a:rPr>
              <a:t>/2.0/.</a:t>
            </a:r>
          </a:p>
        </p:txBody>
      </p:sp>
    </p:spTree>
    <p:extLst>
      <p:ext uri="{BB962C8B-B14F-4D97-AF65-F5344CB8AC3E}">
        <p14:creationId xmlns:p14="http://schemas.microsoft.com/office/powerpoint/2010/main" val="307914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2545556" y="1891262"/>
            <a:ext cx="7100888" cy="2626360"/>
          </a:xfrm>
        </p:spPr>
        <p:txBody>
          <a:bodyPr anchor="ctr">
            <a:noAutofit/>
          </a:bodyPr>
          <a:lstStyle/>
          <a:p>
            <a:pPr>
              <a:lnSpc>
                <a:spcPct val="110000"/>
              </a:lnSpc>
            </a:pPr>
            <a:r>
              <a:rPr lang="en-AU" sz="5400" dirty="0">
                <a:solidFill>
                  <a:srgbClr val="484FFF"/>
                </a:solidFill>
                <a:latin typeface="Quasimoda Bold" pitchFamily="2" charset="77"/>
                <a:ea typeface="Inter" panose="02000503000000020004" pitchFamily="2" charset="0"/>
                <a:cs typeface="Calibri" panose="020F0502020204030204" pitchFamily="34" charset="0"/>
              </a:rPr>
              <a:t>Should we respect and preserve all cultural traditions?</a:t>
            </a:r>
          </a:p>
        </p:txBody>
      </p:sp>
    </p:spTree>
    <p:extLst>
      <p:ext uri="{BB962C8B-B14F-4D97-AF65-F5344CB8AC3E}">
        <p14:creationId xmlns:p14="http://schemas.microsoft.com/office/powerpoint/2010/main" val="110204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925126"/>
            <a:ext cx="9144000" cy="2626360"/>
          </a:xfrm>
        </p:spPr>
        <p:txBody>
          <a:bodyPr anchor="ctr">
            <a:normAutofit/>
          </a:bodyPr>
          <a:lstStyle/>
          <a:p>
            <a:pPr>
              <a:lnSpc>
                <a:spcPct val="110000"/>
              </a:lnSpc>
            </a:pPr>
            <a:r>
              <a:rPr lang="en-AU" sz="4400" dirty="0">
                <a:solidFill>
                  <a:schemeClr val="bg1"/>
                </a:solidFill>
                <a:latin typeface="Inter" panose="02000503000000020004" pitchFamily="2" charset="0"/>
                <a:ea typeface="Inter" panose="02000503000000020004" pitchFamily="2" charset="0"/>
                <a:cs typeface="Calibri" panose="020F0502020204030204" pitchFamily="34" charset="0"/>
              </a:rPr>
              <a:t>Missionaries</a:t>
            </a:r>
          </a:p>
        </p:txBody>
      </p:sp>
    </p:spTree>
    <p:extLst>
      <p:ext uri="{BB962C8B-B14F-4D97-AF65-F5344CB8AC3E}">
        <p14:creationId xmlns:p14="http://schemas.microsoft.com/office/powerpoint/2010/main" val="306637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tree in a desert&#10;&#10;Description automatically generated">
            <a:extLst>
              <a:ext uri="{FF2B5EF4-FFF2-40B4-BE49-F238E27FC236}">
                <a16:creationId xmlns:a16="http://schemas.microsoft.com/office/drawing/2014/main" id="{0587116E-3B06-734C-8244-499E43108400}"/>
              </a:ext>
            </a:extLst>
          </p:cNvPr>
          <p:cNvPicPr>
            <a:picLocks noChangeAspect="1"/>
          </p:cNvPicPr>
          <p:nvPr/>
        </p:nvPicPr>
        <p:blipFill rotWithShape="1">
          <a:blip r:embed="rId3"/>
          <a:srcRect l="55774"/>
          <a:stretch/>
        </p:blipFill>
        <p:spPr>
          <a:xfrm>
            <a:off x="1050928" y="990324"/>
            <a:ext cx="5391955" cy="4394374"/>
          </a:xfrm>
          <a:prstGeom prst="rect">
            <a:avLst/>
          </a:prstGeom>
        </p:spPr>
      </p:pic>
      <p:pic>
        <p:nvPicPr>
          <p:cNvPr id="1026" name="Picture 2" descr="The Vision of Mzee Jomo Kenyatta: Economic Development, Unity, and  Pan-Africanism - Black History Month 2024">
            <a:extLst>
              <a:ext uri="{FF2B5EF4-FFF2-40B4-BE49-F238E27FC236}">
                <a16:creationId xmlns:a16="http://schemas.microsoft.com/office/drawing/2014/main" id="{8EB8DC85-B8A9-8342-8D31-5F00791524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13" b="99112" l="10000" r="94815">
                        <a14:foregroundMark x1="25093" y1="91232" x2="55000" y2="93341"/>
                        <a14:foregroundMark x1="55000" y1="93341" x2="63704" y2="92231"/>
                        <a14:foregroundMark x1="63704" y1="92231" x2="71204" y2="92231"/>
                        <a14:foregroundMark x1="71204" y1="92231" x2="83796" y2="89789"/>
                        <a14:foregroundMark x1="83796" y1="89789" x2="88796" y2="84906"/>
                        <a14:foregroundMark x1="88796" y1="84906" x2="88889" y2="84795"/>
                        <a14:foregroundMark x1="92870" y1="91898" x2="72870" y2="95560"/>
                        <a14:foregroundMark x1="72870" y1="95560" x2="71852" y2="95339"/>
                        <a14:foregroundMark x1="18796" y1="92009" x2="26759" y2="95339"/>
                        <a14:foregroundMark x1="93981" y1="91232" x2="89537" y2="96004"/>
                        <a14:foregroundMark x1="89537" y1="96004" x2="88519" y2="99334"/>
                        <a14:foregroundMark x1="94907" y1="91010" x2="94444" y2="95339"/>
                        <a14:foregroundMark x1="49167" y1="13208" x2="54630" y2="9212"/>
                        <a14:foregroundMark x1="54630" y1="9212" x2="61574" y2="8213"/>
                        <a14:foregroundMark x1="61574" y1="8213" x2="67222" y2="9656"/>
                      </a14:backgroundRemoval>
                    </a14:imgEffect>
                    <a14:imgEffect>
                      <a14:colorTemperature colorTemp="7998"/>
                    </a14:imgEffect>
                    <a14:imgEffect>
                      <a14:saturation sat="25000"/>
                    </a14:imgEffect>
                  </a14:imgLayer>
                </a14:imgProps>
              </a:ext>
              <a:ext uri="{28A0092B-C50C-407E-A947-70E740481C1C}">
                <a14:useLocalDpi xmlns:a14="http://schemas.microsoft.com/office/drawing/2010/main" val="0"/>
              </a:ext>
            </a:extLst>
          </a:blip>
          <a:srcRect/>
          <a:stretch>
            <a:fillRect/>
          </a:stretch>
        </p:blipFill>
        <p:spPr bwMode="auto">
          <a:xfrm flipH="1">
            <a:off x="4852571" y="2182969"/>
            <a:ext cx="5603544" cy="46750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3EDD429-63D0-334C-8C49-35BDB0732DE9}"/>
              </a:ext>
            </a:extLst>
          </p:cNvPr>
          <p:cNvSpPr txBox="1"/>
          <p:nvPr/>
        </p:nvSpPr>
        <p:spPr>
          <a:xfrm>
            <a:off x="8226380" y="2696171"/>
            <a:ext cx="3506274" cy="1505669"/>
          </a:xfrm>
          <a:prstGeom prst="rect">
            <a:avLst/>
          </a:prstGeom>
          <a:noFill/>
        </p:spPr>
        <p:txBody>
          <a:bodyPr wrap="square">
            <a:spAutoFit/>
          </a:bodyPr>
          <a:lstStyle/>
          <a:p>
            <a:pPr algn="ctr">
              <a:lnSpc>
                <a:spcPct val="130000"/>
              </a:lnSpc>
            </a:pPr>
            <a:r>
              <a:rPr lang="en-AU" sz="1600" b="1" dirty="0">
                <a:effectLst/>
                <a:latin typeface="Inter ExtraLight" panose="02000503000000020004" pitchFamily="2" charset="0"/>
                <a:ea typeface="Inter ExtraLight" panose="02000503000000020004" pitchFamily="2" charset="0"/>
              </a:rPr>
              <a:t>Jomo Kenyatta </a:t>
            </a:r>
            <a:r>
              <a:rPr lang="en-AU" sz="1400" dirty="0">
                <a:effectLst/>
                <a:latin typeface="Inter ExtraLight" panose="02000503000000020004" pitchFamily="2" charset="0"/>
                <a:ea typeface="Inter ExtraLight" panose="02000503000000020004" pitchFamily="2" charset="0"/>
              </a:rPr>
              <a:t>was a Kenyan </a:t>
            </a:r>
            <a:endParaRPr lang="en-AU" sz="1400" dirty="0">
              <a:latin typeface="Inter ExtraLight" panose="02000503000000020004" pitchFamily="2" charset="0"/>
              <a:ea typeface="Inter ExtraLight" panose="02000503000000020004" pitchFamily="2" charset="0"/>
            </a:endParaRPr>
          </a:p>
          <a:p>
            <a:pPr algn="ctr">
              <a:lnSpc>
                <a:spcPct val="130000"/>
              </a:lnSpc>
            </a:pPr>
            <a:r>
              <a:rPr lang="en-AU" sz="1400" dirty="0">
                <a:effectLst/>
                <a:latin typeface="Inter ExtraLight" panose="02000503000000020004" pitchFamily="2" charset="0"/>
                <a:ea typeface="Inter ExtraLight" panose="02000503000000020004" pitchFamily="2" charset="0"/>
              </a:rPr>
              <a:t>anti-colonial activist and politician who became the first President of Kenya. He played a key role in Kenya's struggle for independence from Britain.</a:t>
            </a:r>
            <a:endParaRPr lang="en-AU" sz="1400" dirty="0">
              <a:latin typeface="Inter ExtraLight" panose="02000503000000020004" pitchFamily="2" charset="0"/>
              <a:ea typeface="Inter ExtraLight" panose="02000503000000020004" pitchFamily="2" charset="0"/>
            </a:endParaRPr>
          </a:p>
        </p:txBody>
      </p:sp>
      <p:pic>
        <p:nvPicPr>
          <p:cNvPr id="6" name="Picture 5" descr="A blue x on a black background&#10;&#10;Description automatically generated">
            <a:extLst>
              <a:ext uri="{FF2B5EF4-FFF2-40B4-BE49-F238E27FC236}">
                <a16:creationId xmlns:a16="http://schemas.microsoft.com/office/drawing/2014/main" id="{985229B6-9B75-7C4A-A05C-F08AF2D41658}"/>
              </a:ext>
            </a:extLst>
          </p:cNvPr>
          <p:cNvPicPr>
            <a:picLocks noChangeAspect="1"/>
          </p:cNvPicPr>
          <p:nvPr/>
        </p:nvPicPr>
        <p:blipFill>
          <a:blip r:embed="rId6">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683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718BDBB-5C08-3641-B670-DC6DFF304208}"/>
              </a:ext>
            </a:extLst>
          </p:cNvPr>
          <p:cNvPicPr>
            <a:picLocks noChangeAspect="1"/>
          </p:cNvPicPr>
          <p:nvPr/>
        </p:nvPicPr>
        <p:blipFill>
          <a:blip r:embed="rId4"/>
          <a:stretch>
            <a:fillRect/>
          </a:stretch>
        </p:blipFill>
        <p:spPr>
          <a:xfrm>
            <a:off x="1756708" y="640281"/>
            <a:ext cx="8737352"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HOW MISSIONARIES CHANGED THE WORLD</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2545556" y="1891262"/>
            <a:ext cx="7100888" cy="2626360"/>
          </a:xfrm>
        </p:spPr>
        <p:txBody>
          <a:bodyPr anchor="ctr">
            <a:noAutofit/>
          </a:bodyPr>
          <a:lstStyle/>
          <a:p>
            <a:pPr>
              <a:lnSpc>
                <a:spcPct val="110000"/>
              </a:lnSpc>
            </a:pPr>
            <a:r>
              <a:rPr lang="en-AU" sz="4400" dirty="0">
                <a:solidFill>
                  <a:srgbClr val="484FFF"/>
                </a:solidFill>
                <a:latin typeface="Quasimoda Bold" pitchFamily="2" charset="77"/>
                <a:ea typeface="Inter" panose="02000503000000020004" pitchFamily="2" charset="0"/>
                <a:cs typeface="Calibri" panose="020F0502020204030204" pitchFamily="34" charset="0"/>
              </a:rPr>
              <a:t>Did William Carey have the right to challenge the Indian practice of ‘Sati’?</a:t>
            </a:r>
          </a:p>
        </p:txBody>
      </p:sp>
    </p:spTree>
    <p:extLst>
      <p:ext uri="{BB962C8B-B14F-4D97-AF65-F5344CB8AC3E}">
        <p14:creationId xmlns:p14="http://schemas.microsoft.com/office/powerpoint/2010/main" val="284361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3B2EDE-814E-7C4D-A5BB-D55B812AFA31}"/>
              </a:ext>
            </a:extLst>
          </p:cNvPr>
          <p:cNvPicPr>
            <a:picLocks noChangeAspect="1"/>
          </p:cNvPicPr>
          <p:nvPr/>
        </p:nvPicPr>
        <p:blipFill rotWithShape="1">
          <a:blip r:embed="rId3"/>
          <a:srcRect l="740" t="8229" r="915" b="1983"/>
          <a:stretch/>
        </p:blipFill>
        <p:spPr>
          <a:xfrm>
            <a:off x="0" y="0"/>
            <a:ext cx="12192000" cy="6858000"/>
          </a:xfrm>
          <a:prstGeom prst="rect">
            <a:avLst/>
          </a:prstGeom>
        </p:spPr>
      </p:pic>
      <p:sp>
        <p:nvSpPr>
          <p:cNvPr id="6" name="TextBox 5">
            <a:extLst>
              <a:ext uri="{FF2B5EF4-FFF2-40B4-BE49-F238E27FC236}">
                <a16:creationId xmlns:a16="http://schemas.microsoft.com/office/drawing/2014/main" id="{2D31908F-D2D4-0841-974D-E45EE69456F6}"/>
              </a:ext>
            </a:extLst>
          </p:cNvPr>
          <p:cNvSpPr txBox="1"/>
          <p:nvPr/>
        </p:nvSpPr>
        <p:spPr>
          <a:xfrm>
            <a:off x="3408531" y="6129883"/>
            <a:ext cx="845820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AU" sz="2800" b="1" dirty="0">
                <a:solidFill>
                  <a:schemeClr val="bg1"/>
                </a:solidFill>
                <a:effectLst/>
                <a:latin typeface="Quasimoda Bold" pitchFamily="2" charset="77"/>
                <a:ea typeface="Inter Medium" panose="02000503000000020004" pitchFamily="2" charset="0"/>
              </a:rPr>
              <a:t>SERAMPORE COLLEGE </a:t>
            </a:r>
            <a:endParaRPr lang="en-AU" sz="2800" b="1" dirty="0">
              <a:solidFill>
                <a:schemeClr val="bg1"/>
              </a:solidFill>
              <a:latin typeface="Quasimoda Bold" pitchFamily="2" charset="77"/>
              <a:ea typeface="Inter Medium" panose="02000503000000020004" pitchFamily="2" charset="0"/>
            </a:endParaRPr>
          </a:p>
        </p:txBody>
      </p:sp>
      <p:pic>
        <p:nvPicPr>
          <p:cNvPr id="4" name="Picture 3" descr="A blue x and a white circle&#10;&#10;Description automatically generated with medium confidence">
            <a:extLst>
              <a:ext uri="{FF2B5EF4-FFF2-40B4-BE49-F238E27FC236}">
                <a16:creationId xmlns:a16="http://schemas.microsoft.com/office/drawing/2014/main" id="{C810B606-0F81-E542-A807-2B16E76E4649}"/>
              </a:ext>
            </a:extLst>
          </p:cNvPr>
          <p:cNvPicPr>
            <a:picLocks noChangeAspect="1"/>
          </p:cNvPicPr>
          <p:nvPr/>
        </p:nvPicPr>
        <p:blipFill>
          <a:blip r:embed="rId4">
            <a:alphaModFix amt="70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2359999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3.xml><?xml version="1.0" encoding="utf-8"?>
<ds:datastoreItem xmlns:ds="http://schemas.openxmlformats.org/officeDocument/2006/customXml" ds:itemID="{E5B83C4B-2887-4F18-9CD9-753EB1068D87}">
  <ds:schemaRefs>
    <ds:schemaRef ds:uri="http://schemas.microsoft.com/office/2006/metadata/properties"/>
    <ds:schemaRef ds:uri="http://schemas.openxmlformats.org/package/2006/metadata/core-properties"/>
    <ds:schemaRef ds:uri="http://www.w3.org/XML/1998/namespace"/>
    <ds:schemaRef ds:uri="http://purl.org/dc/elements/1.1/"/>
    <ds:schemaRef ds:uri="5661967f-e2ac-499a-9bcc-291dead05cda"/>
    <ds:schemaRef ds:uri="http://purl.org/dc/terms/"/>
    <ds:schemaRef ds:uri="http://schemas.microsoft.com/office/infopath/2007/PartnerControls"/>
    <ds:schemaRef ds:uri="http://schemas.microsoft.com/office/2006/documentManagement/types"/>
    <ds:schemaRef ds:uri="77645853-307d-4b05-be0b-9da5414d87e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9230</TotalTime>
  <Words>531</Words>
  <Application>Microsoft Macintosh PowerPoint</Application>
  <PresentationFormat>Widescreen</PresentationFormat>
  <Paragraphs>42</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Quasimoda Bold</vt:lpstr>
      <vt:lpstr>Inter</vt:lpstr>
      <vt:lpstr>Calibri</vt:lpstr>
      <vt:lpstr>Aptos</vt:lpstr>
      <vt:lpstr>Arial</vt:lpstr>
      <vt:lpstr>Inter Light</vt:lpstr>
      <vt:lpstr>Inter Medium</vt:lpstr>
      <vt:lpstr>Aptos Display</vt:lpstr>
      <vt:lpstr>Inter ExtraLight</vt:lpstr>
      <vt:lpstr>Office Theme</vt:lpstr>
      <vt:lpstr>MISSIONARY LEGACY</vt:lpstr>
      <vt:lpstr>PowerPoint Presentation</vt:lpstr>
      <vt:lpstr>PowerPoint Presentation</vt:lpstr>
      <vt:lpstr>Should we respect and preserve all cultural traditions?</vt:lpstr>
      <vt:lpstr>Missionaries</vt:lpstr>
      <vt:lpstr>PowerPoint Presentation</vt:lpstr>
      <vt:lpstr>PowerPoint Presentation</vt:lpstr>
      <vt:lpstr>Did William Carey have the right to challenge the Indian practice of ‘Sati’?</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23</cp:revision>
  <dcterms:created xsi:type="dcterms:W3CDTF">2024-10-01T23:56:46Z</dcterms:created>
  <dcterms:modified xsi:type="dcterms:W3CDTF">2025-02-27T02:25:48Z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