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316" r:id="rId5"/>
    <p:sldId id="347" r:id="rId6"/>
    <p:sldId id="314" r:id="rId7"/>
    <p:sldId id="349" r:id="rId8"/>
    <p:sldId id="332" r:id="rId9"/>
    <p:sldId id="350" r:id="rId10"/>
    <p:sldId id="301" r:id="rId11"/>
    <p:sldId id="258" r:id="rId12"/>
    <p:sldId id="262" r:id="rId13"/>
    <p:sldId id="340" r:id="rId14"/>
    <p:sldId id="341" r:id="rId15"/>
    <p:sldId id="342" r:id="rId16"/>
    <p:sldId id="352" r:id="rId17"/>
    <p:sldId id="351" r:id="rId18"/>
    <p:sldId id="330" r:id="rId19"/>
    <p:sldId id="354" r:id="rId20"/>
    <p:sldId id="355" r:id="rId21"/>
    <p:sldId id="353" r:id="rId22"/>
    <p:sldId id="261" r:id="rId23"/>
    <p:sldId id="298" r:id="rId24"/>
    <p:sldId id="333" r:id="rId25"/>
  </p:sldIdLst>
  <p:sldSz cx="12192000" cy="6858000"/>
  <p:notesSz cx="6858000" cy="9144000"/>
  <p:embeddedFontLst>
    <p:embeddedFont>
      <p:font typeface="Aptos" panose="020B0004020202020204" pitchFamily="34" charset="0"/>
      <p:regular r:id="rId27"/>
      <p:bold r:id="rId28"/>
      <p:italic r:id="rId29"/>
      <p:boldItalic r:id="rId30"/>
    </p:embeddedFont>
    <p:embeddedFont>
      <p:font typeface="Aptos Display" panose="020B0004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Inter" panose="02000503000000020004" pitchFamily="2" charset="0"/>
      <p:regular r:id="rId39"/>
      <p:bold r:id="rId40"/>
      <p:italic r:id="rId41"/>
      <p:boldItalic r:id="rId42"/>
    </p:embeddedFont>
    <p:embeddedFont>
      <p:font typeface="Inter Light" panose="02000503000000020004" pitchFamily="2" charset="0"/>
      <p:regular r:id="rId43"/>
      <p:bold r:id="rId44"/>
      <p:italic r:id="rId45"/>
      <p:boldItalic r:id="rId46"/>
    </p:embeddedFont>
    <p:embeddedFont>
      <p:font typeface="Inter Medium" panose="02000503000000020004" pitchFamily="2" charset="0"/>
      <p:regular r:id="rId47"/>
      <p:bold r:id="rId48"/>
      <p:italic r:id="rId49"/>
      <p:boldItalic r:id="rId50"/>
    </p:embeddedFont>
    <p:embeddedFont>
      <p:font typeface="Quasimoda Bold" pitchFamily="2" charset="77"/>
      <p:bold r:id="rId51"/>
    </p:embeddedFont>
    <p:embeddedFont>
      <p:font typeface="Quasimoda Medium" pitchFamily="2" charset="77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2FF"/>
    <a:srgbClr val="6680FF"/>
    <a:srgbClr val="353AC5"/>
    <a:srgbClr val="484FFF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/>
    <p:restoredTop sz="94648"/>
  </p:normalViewPr>
  <p:slideViewPr>
    <p:cSldViewPr snapToGrid="0">
      <p:cViewPr varScale="1">
        <p:scale>
          <a:sx n="112" d="100"/>
          <a:sy n="112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4156D24B-F322-D34C-9200-1DBEE2805B71}"/>
    <pc:docChg chg="undo custSel addSld delSld modSld sldOrd">
      <pc:chgData name="Nate Armsberry" userId="f8fef281-f395-4cac-91a1-46dac0566877" providerId="ADAL" clId="{4156D24B-F322-D34C-9200-1DBEE2805B71}" dt="2024-12-24T05:31:14.157" v="646" actId="2696"/>
      <pc:docMkLst>
        <pc:docMk/>
      </pc:docMkLst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344580850" sldId="259"/>
        </pc:sldMkLst>
      </pc:sldChg>
      <pc:sldChg chg="addSp delSp modSp mod ord">
        <pc:chgData name="Nate Armsberry" userId="f8fef281-f395-4cac-91a1-46dac0566877" providerId="ADAL" clId="{4156D24B-F322-D34C-9200-1DBEE2805B71}" dt="2024-12-24T05:11:33.751" v="645" actId="1035"/>
        <pc:sldMkLst>
          <pc:docMk/>
          <pc:sldMk cId="56837992" sldId="261"/>
        </pc:sldMkLst>
        <pc:spChg chg="add mod">
          <ac:chgData name="Nate Armsberry" userId="f8fef281-f395-4cac-91a1-46dac0566877" providerId="ADAL" clId="{4156D24B-F322-D34C-9200-1DBEE2805B71}" dt="2024-12-24T05:11:01.428" v="602" actId="313"/>
          <ac:spMkLst>
            <pc:docMk/>
            <pc:sldMk cId="56837992" sldId="261"/>
            <ac:spMk id="10" creationId="{C655215D-1BD1-9C46-9FE4-ED240AB604CD}"/>
          </ac:spMkLst>
        </pc:spChg>
        <pc:picChg chg="add mod">
          <ac:chgData name="Nate Armsberry" userId="f8fef281-f395-4cac-91a1-46dac0566877" providerId="ADAL" clId="{4156D24B-F322-D34C-9200-1DBEE2805B71}" dt="2024-12-24T05:11:33.751" v="645" actId="1035"/>
          <ac:picMkLst>
            <pc:docMk/>
            <pc:sldMk cId="56837992" sldId="261"/>
            <ac:picMk id="3" creationId="{B51138AC-F657-7C45-A34B-4CF81704206A}"/>
          </ac:picMkLst>
        </pc:picChg>
        <pc:picChg chg="del">
          <ac:chgData name="Nate Armsberry" userId="f8fef281-f395-4cac-91a1-46dac0566877" providerId="ADAL" clId="{4156D24B-F322-D34C-9200-1DBEE2805B71}" dt="2024-12-24T05:09:12.795" v="533" actId="478"/>
          <ac:picMkLst>
            <pc:docMk/>
            <pc:sldMk cId="56837992" sldId="261"/>
            <ac:picMk id="5" creationId="{7EA392CE-48CB-0E0E-6F22-216E64803898}"/>
          </ac:picMkLst>
        </pc:picChg>
        <pc:picChg chg="mod">
          <ac:chgData name="Nate Armsberry" userId="f8fef281-f395-4cac-91a1-46dac0566877" providerId="ADAL" clId="{4156D24B-F322-D34C-9200-1DBEE2805B71}" dt="2024-12-24T05:11:30.743" v="634" actId="1036"/>
          <ac:picMkLst>
            <pc:docMk/>
            <pc:sldMk cId="56837992" sldId="261"/>
            <ac:picMk id="6" creationId="{4A25FD94-119A-61C5-5144-2C92AA852E38}"/>
          </ac:picMkLst>
        </pc:picChg>
        <pc:picChg chg="del">
          <ac:chgData name="Nate Armsberry" userId="f8fef281-f395-4cac-91a1-46dac0566877" providerId="ADAL" clId="{4156D24B-F322-D34C-9200-1DBEE2805B71}" dt="2024-12-24T05:08:42.579" v="526" actId="478"/>
          <ac:picMkLst>
            <pc:docMk/>
            <pc:sldMk cId="56837992" sldId="261"/>
            <ac:picMk id="8" creationId="{32BC31E3-8A65-1A4E-A582-E7B2455536DD}"/>
          </ac:picMkLst>
        </pc:picChg>
        <pc:picChg chg="del">
          <ac:chgData name="Nate Armsberry" userId="f8fef281-f395-4cac-91a1-46dac0566877" providerId="ADAL" clId="{4156D24B-F322-D34C-9200-1DBEE2805B71}" dt="2024-12-24T05:08:43.968" v="527" actId="478"/>
          <ac:picMkLst>
            <pc:docMk/>
            <pc:sldMk cId="56837992" sldId="261"/>
            <ac:picMk id="18" creationId="{82420B50-025C-3A49-B2DE-A6B0D947AA03}"/>
          </ac:picMkLst>
        </pc:picChg>
        <pc:cxnChg chg="del">
          <ac:chgData name="Nate Armsberry" userId="f8fef281-f395-4cac-91a1-46dac0566877" providerId="ADAL" clId="{4156D24B-F322-D34C-9200-1DBEE2805B71}" dt="2024-12-24T05:09:11.383" v="532" actId="478"/>
          <ac:cxnSpMkLst>
            <pc:docMk/>
            <pc:sldMk cId="56837992" sldId="261"/>
            <ac:cxnSpMk id="4" creationId="{3566C0DA-C283-D19B-4738-47CF0ACC7D96}"/>
          </ac:cxnSpMkLst>
        </pc:cxnChg>
      </pc:sldChg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3538741190" sldId="263"/>
        </pc:sldMkLst>
      </pc:sldChg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3079141527" sldId="270"/>
        </pc:sldMkLst>
      </pc:sldChg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1437139007" sldId="275"/>
        </pc:sldMkLst>
      </pc:sldChg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352852625" sldId="279"/>
        </pc:sldMkLst>
      </pc:sldChg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1527028114" sldId="281"/>
        </pc:sldMkLst>
      </pc:sldChg>
      <pc:sldChg chg="modSp add del mod setBg">
        <pc:chgData name="Nate Armsberry" userId="f8fef281-f395-4cac-91a1-46dac0566877" providerId="ADAL" clId="{4156D24B-F322-D34C-9200-1DBEE2805B71}" dt="2024-12-24T04:48:34.769" v="381" actId="1038"/>
        <pc:sldMkLst>
          <pc:docMk/>
          <pc:sldMk cId="3457067189" sldId="301"/>
        </pc:sldMkLst>
        <pc:spChg chg="mod">
          <ac:chgData name="Nate Armsberry" userId="f8fef281-f395-4cac-91a1-46dac0566877" providerId="ADAL" clId="{4156D24B-F322-D34C-9200-1DBEE2805B71}" dt="2024-12-24T04:48:34.769" v="381" actId="1038"/>
          <ac:spMkLst>
            <pc:docMk/>
            <pc:sldMk cId="3457067189" sldId="301"/>
            <ac:spMk id="7" creationId="{ECB3519C-695A-7649-B1C5-D7CE0DDBEC9C}"/>
          </ac:spMkLst>
        </pc:spChg>
      </pc:sldChg>
      <pc:sldChg chg="ord">
        <pc:chgData name="Nate Armsberry" userId="f8fef281-f395-4cac-91a1-46dac0566877" providerId="ADAL" clId="{4156D24B-F322-D34C-9200-1DBEE2805B71}" dt="2024-12-24T04:21:29.921" v="150" actId="20578"/>
        <pc:sldMkLst>
          <pc:docMk/>
          <pc:sldMk cId="2623468426" sldId="314"/>
        </pc:sldMkLst>
      </pc:sldChg>
      <pc:sldChg chg="modSp mod">
        <pc:chgData name="Nate Armsberry" userId="f8fef281-f395-4cac-91a1-46dac0566877" providerId="ADAL" clId="{4156D24B-F322-D34C-9200-1DBEE2805B71}" dt="2024-12-24T03:49:22.445" v="51" actId="404"/>
        <pc:sldMkLst>
          <pc:docMk/>
          <pc:sldMk cId="1063072475" sldId="316"/>
        </pc:sldMkLst>
        <pc:spChg chg="mod">
          <ac:chgData name="Nate Armsberry" userId="f8fef281-f395-4cac-91a1-46dac0566877" providerId="ADAL" clId="{4156D24B-F322-D34C-9200-1DBEE2805B71}" dt="2024-12-24T03:49:22.445" v="51" actId="404"/>
          <ac:spMkLst>
            <pc:docMk/>
            <pc:sldMk cId="1063072475" sldId="316"/>
            <ac:spMk id="2" creationId="{37FB4868-8642-4832-6944-D2B7F5DCE22A}"/>
          </ac:spMkLst>
        </pc:spChg>
        <pc:spChg chg="mod">
          <ac:chgData name="Nate Armsberry" userId="f8fef281-f395-4cac-91a1-46dac0566877" providerId="ADAL" clId="{4156D24B-F322-D34C-9200-1DBEE2805B71}" dt="2024-12-24T03:49:14.104" v="48" actId="20577"/>
          <ac:spMkLst>
            <pc:docMk/>
            <pc:sldMk cId="1063072475" sldId="316"/>
            <ac:spMk id="7" creationId="{67B9C675-171F-7746-9B11-81B5DE122A23}"/>
          </ac:spMkLst>
        </pc:spChg>
      </pc:sldChg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684135696" sldId="329"/>
        </pc:sldMkLst>
      </pc:sldChg>
      <pc:sldChg chg="modSp mod ord">
        <pc:chgData name="Nate Armsberry" userId="f8fef281-f395-4cac-91a1-46dac0566877" providerId="ADAL" clId="{4156D24B-F322-D34C-9200-1DBEE2805B71}" dt="2024-12-24T04:59:55.763" v="438" actId="1076"/>
        <pc:sldMkLst>
          <pc:docMk/>
          <pc:sldMk cId="3208037075" sldId="330"/>
        </pc:sldMkLst>
        <pc:spChg chg="mod">
          <ac:chgData name="Nate Armsberry" userId="f8fef281-f395-4cac-91a1-46dac0566877" providerId="ADAL" clId="{4156D24B-F322-D34C-9200-1DBEE2805B71}" dt="2024-12-24T04:59:55.763" v="438" actId="1076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4156D24B-F322-D34C-9200-1DBEE2805B71}" dt="2024-12-24T04:59:04.759" v="420" actId="20577"/>
          <ac:spMkLst>
            <pc:docMk/>
            <pc:sldMk cId="3208037075" sldId="330"/>
            <ac:spMk id="7" creationId="{843CD8F0-31F4-8298-8548-834806D18F6F}"/>
          </ac:spMkLst>
        </pc:spChg>
      </pc:sldChg>
      <pc:sldChg chg="modSp del mod">
        <pc:chgData name="Nate Armsberry" userId="f8fef281-f395-4cac-91a1-46dac0566877" providerId="ADAL" clId="{4156D24B-F322-D34C-9200-1DBEE2805B71}" dt="2024-12-24T05:31:14.157" v="646" actId="2696"/>
        <pc:sldMkLst>
          <pc:docMk/>
          <pc:sldMk cId="3175599261" sldId="331"/>
        </pc:sldMkLst>
        <pc:spChg chg="mod">
          <ac:chgData name="Nate Armsberry" userId="f8fef281-f395-4cac-91a1-46dac0566877" providerId="ADAL" clId="{4156D24B-F322-D34C-9200-1DBEE2805B71}" dt="2024-12-24T04:46:07.428" v="332" actId="27636"/>
          <ac:spMkLst>
            <pc:docMk/>
            <pc:sldMk cId="3175599261" sldId="331"/>
            <ac:spMk id="7" creationId="{B815EE79-A997-494B-B726-B707045988BB}"/>
          </ac:spMkLst>
        </pc:spChg>
      </pc:sldChg>
      <pc:sldChg chg="addSp delSp modSp mod ord modNotesTx">
        <pc:chgData name="Nate Armsberry" userId="f8fef281-f395-4cac-91a1-46dac0566877" providerId="ADAL" clId="{4156D24B-F322-D34C-9200-1DBEE2805B71}" dt="2024-12-24T04:28:24.939" v="239" actId="20578"/>
        <pc:sldMkLst>
          <pc:docMk/>
          <pc:sldMk cId="1160570302" sldId="332"/>
        </pc:sldMkLst>
        <pc:spChg chg="mod">
          <ac:chgData name="Nate Armsberry" userId="f8fef281-f395-4cac-91a1-46dac0566877" providerId="ADAL" clId="{4156D24B-F322-D34C-9200-1DBEE2805B71}" dt="2024-12-24T04:28:11.328" v="234" actId="20577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4156D24B-F322-D34C-9200-1DBEE2805B71}" dt="2024-12-24T04:28:04.512" v="211"/>
          <ac:picMkLst>
            <pc:docMk/>
            <pc:sldMk cId="1160570302" sldId="332"/>
            <ac:picMk id="2" creationId="{86872BC2-330E-B24A-8F9E-D44551A065B2}"/>
          </ac:picMkLst>
        </pc:picChg>
        <pc:picChg chg="del">
          <ac:chgData name="Nate Armsberry" userId="f8fef281-f395-4cac-91a1-46dac0566877" providerId="ADAL" clId="{4156D24B-F322-D34C-9200-1DBEE2805B71}" dt="2024-12-24T04:27:51.379" v="210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modSp mod">
        <pc:chgData name="Nate Armsberry" userId="f8fef281-f395-4cac-91a1-46dac0566877" providerId="ADAL" clId="{4156D24B-F322-D34C-9200-1DBEE2805B71}" dt="2024-12-24T04:53:53.202" v="411" actId="313"/>
        <pc:sldMkLst>
          <pc:docMk/>
          <pc:sldMk cId="2650779534" sldId="342"/>
        </pc:sldMkLst>
        <pc:spChg chg="mod">
          <ac:chgData name="Nate Armsberry" userId="f8fef281-f395-4cac-91a1-46dac0566877" providerId="ADAL" clId="{4156D24B-F322-D34C-9200-1DBEE2805B71}" dt="2024-12-24T04:53:53.202" v="411" actId="313"/>
          <ac:spMkLst>
            <pc:docMk/>
            <pc:sldMk cId="2650779534" sldId="342"/>
            <ac:spMk id="10" creationId="{47A65DAF-5403-7BF1-DDC8-E5DC1860A8DD}"/>
          </ac:spMkLst>
        </pc:spChg>
      </pc:sldChg>
      <pc:sldChg chg="modSp mod ord">
        <pc:chgData name="Nate Armsberry" userId="f8fef281-f395-4cac-91a1-46dac0566877" providerId="ADAL" clId="{4156D24B-F322-D34C-9200-1DBEE2805B71}" dt="2024-12-24T04:03:33.657" v="148" actId="1076"/>
        <pc:sldMkLst>
          <pc:docMk/>
          <pc:sldMk cId="1102048258" sldId="347"/>
        </pc:sldMkLst>
        <pc:spChg chg="mod">
          <ac:chgData name="Nate Armsberry" userId="f8fef281-f395-4cac-91a1-46dac0566877" providerId="ADAL" clId="{4156D24B-F322-D34C-9200-1DBEE2805B71}" dt="2024-12-24T04:03:33.657" v="148" actId="1076"/>
          <ac:spMkLst>
            <pc:docMk/>
            <pc:sldMk cId="1102048258" sldId="347"/>
            <ac:spMk id="7" creationId="{B815EE79-A997-494B-B726-B707045988BB}"/>
          </ac:spMkLst>
        </pc:spChg>
      </pc:sldChg>
      <pc:sldChg chg="del">
        <pc:chgData name="Nate Armsberry" userId="f8fef281-f395-4cac-91a1-46dac0566877" providerId="ADAL" clId="{4156D24B-F322-D34C-9200-1DBEE2805B71}" dt="2024-12-24T05:31:14.157" v="646" actId="2696"/>
        <pc:sldMkLst>
          <pc:docMk/>
          <pc:sldMk cId="3066377405" sldId="348"/>
        </pc:sldMkLst>
      </pc:sldChg>
      <pc:sldChg chg="modSp add mod ord">
        <pc:chgData name="Nate Armsberry" userId="f8fef281-f395-4cac-91a1-46dac0566877" providerId="ADAL" clId="{4156D24B-F322-D34C-9200-1DBEE2805B71}" dt="2024-12-24T04:21:49.163" v="157" actId="20577"/>
        <pc:sldMkLst>
          <pc:docMk/>
          <pc:sldMk cId="3151511646" sldId="349"/>
        </pc:sldMkLst>
        <pc:spChg chg="mod">
          <ac:chgData name="Nate Armsberry" userId="f8fef281-f395-4cac-91a1-46dac0566877" providerId="ADAL" clId="{4156D24B-F322-D34C-9200-1DBEE2805B71}" dt="2024-12-24T04:21:49.163" v="157" actId="20577"/>
          <ac:spMkLst>
            <pc:docMk/>
            <pc:sldMk cId="3151511646" sldId="349"/>
            <ac:spMk id="7" creationId="{B815EE79-A997-494B-B726-B707045988BB}"/>
          </ac:spMkLst>
        </pc:spChg>
      </pc:sldChg>
      <pc:sldChg chg="addSp delSp modSp add mod">
        <pc:chgData name="Nate Armsberry" userId="f8fef281-f395-4cac-91a1-46dac0566877" providerId="ADAL" clId="{4156D24B-F322-D34C-9200-1DBEE2805B71}" dt="2024-12-24T04:35:13.370" v="325" actId="1036"/>
        <pc:sldMkLst>
          <pc:docMk/>
          <pc:sldMk cId="2461451244" sldId="350"/>
        </pc:sldMkLst>
        <pc:spChg chg="del">
          <ac:chgData name="Nate Armsberry" userId="f8fef281-f395-4cac-91a1-46dac0566877" providerId="ADAL" clId="{4156D24B-F322-D34C-9200-1DBEE2805B71}" dt="2024-12-24T04:31:21.193" v="247" actId="478"/>
          <ac:spMkLst>
            <pc:docMk/>
            <pc:sldMk cId="2461451244" sldId="350"/>
            <ac:spMk id="4" creationId="{A2776969-A803-A446-AA24-A4D0C4EEA357}"/>
          </ac:spMkLst>
        </pc:spChg>
        <pc:spChg chg="add mod">
          <ac:chgData name="Nate Armsberry" userId="f8fef281-f395-4cac-91a1-46dac0566877" providerId="ADAL" clId="{4156D24B-F322-D34C-9200-1DBEE2805B71}" dt="2024-12-24T04:35:13.370" v="325" actId="1036"/>
          <ac:spMkLst>
            <pc:docMk/>
            <pc:sldMk cId="2461451244" sldId="350"/>
            <ac:spMk id="9" creationId="{2DD66420-8BEE-6044-9D20-21C69D89A527}"/>
          </ac:spMkLst>
        </pc:spChg>
        <pc:picChg chg="del">
          <ac:chgData name="Nate Armsberry" userId="f8fef281-f395-4cac-91a1-46dac0566877" providerId="ADAL" clId="{4156D24B-F322-D34C-9200-1DBEE2805B71}" dt="2024-12-24T04:30:56.169" v="241" actId="478"/>
          <ac:picMkLst>
            <pc:docMk/>
            <pc:sldMk cId="2461451244" sldId="350"/>
            <ac:picMk id="2" creationId="{86872BC2-330E-B24A-8F9E-D44551A065B2}"/>
          </ac:picMkLst>
        </pc:picChg>
        <pc:picChg chg="mod">
          <ac:chgData name="Nate Armsberry" userId="f8fef281-f395-4cac-91a1-46dac0566877" providerId="ADAL" clId="{4156D24B-F322-D34C-9200-1DBEE2805B71}" dt="2024-12-24T04:34:07.867" v="285" actId="29295"/>
          <ac:picMkLst>
            <pc:docMk/>
            <pc:sldMk cId="2461451244" sldId="350"/>
            <ac:picMk id="3" creationId="{92D51BEC-6721-264E-8D02-5970485990BD}"/>
          </ac:picMkLst>
        </pc:picChg>
        <pc:picChg chg="add mod">
          <ac:chgData name="Nate Armsberry" userId="f8fef281-f395-4cac-91a1-46dac0566877" providerId="ADAL" clId="{4156D24B-F322-D34C-9200-1DBEE2805B71}" dt="2024-12-24T04:35:13.370" v="325" actId="1036"/>
          <ac:picMkLst>
            <pc:docMk/>
            <pc:sldMk cId="2461451244" sldId="350"/>
            <ac:picMk id="6" creationId="{72F12A79-69F6-EE44-9410-0C5E5A16B3FD}"/>
          </ac:picMkLst>
        </pc:picChg>
        <pc:picChg chg="add mod">
          <ac:chgData name="Nate Armsberry" userId="f8fef281-f395-4cac-91a1-46dac0566877" providerId="ADAL" clId="{4156D24B-F322-D34C-9200-1DBEE2805B71}" dt="2024-12-24T04:35:13.370" v="325" actId="1036"/>
          <ac:picMkLst>
            <pc:docMk/>
            <pc:sldMk cId="2461451244" sldId="350"/>
            <ac:picMk id="8" creationId="{3FDB2C12-E52F-BC4F-9BB9-B90A51DCA5F9}"/>
          </ac:picMkLst>
        </pc:picChg>
      </pc:sldChg>
      <pc:sldChg chg="add">
        <pc:chgData name="Nate Armsberry" userId="f8fef281-f395-4cac-91a1-46dac0566877" providerId="ADAL" clId="{4156D24B-F322-D34C-9200-1DBEE2805B71}" dt="2024-12-24T04:52:37.359" v="386" actId="2890"/>
        <pc:sldMkLst>
          <pc:docMk/>
          <pc:sldMk cId="373886792" sldId="351"/>
        </pc:sldMkLst>
      </pc:sldChg>
      <pc:sldChg chg="add">
        <pc:chgData name="Nate Armsberry" userId="f8fef281-f395-4cac-91a1-46dac0566877" providerId="ADAL" clId="{4156D24B-F322-D34C-9200-1DBEE2805B71}" dt="2024-12-24T04:53:22.860" v="405" actId="2890"/>
        <pc:sldMkLst>
          <pc:docMk/>
          <pc:sldMk cId="4204776896" sldId="352"/>
        </pc:sldMkLst>
      </pc:sldChg>
      <pc:sldChg chg="modSp add mod">
        <pc:chgData name="Nate Armsberry" userId="f8fef281-f395-4cac-91a1-46dac0566877" providerId="ADAL" clId="{4156D24B-F322-D34C-9200-1DBEE2805B71}" dt="2024-12-24T05:04:17.876" v="509" actId="20577"/>
        <pc:sldMkLst>
          <pc:docMk/>
          <pc:sldMk cId="2769530251" sldId="353"/>
        </pc:sldMkLst>
        <pc:spChg chg="mod">
          <ac:chgData name="Nate Armsberry" userId="f8fef281-f395-4cac-91a1-46dac0566877" providerId="ADAL" clId="{4156D24B-F322-D34C-9200-1DBEE2805B71}" dt="2024-12-24T05:03:37.384" v="493" actId="57"/>
          <ac:spMkLst>
            <pc:docMk/>
            <pc:sldMk cId="2769530251" sldId="353"/>
            <ac:spMk id="3" creationId="{70FB803F-B376-22DE-710F-147422FF045C}"/>
          </ac:spMkLst>
        </pc:spChg>
        <pc:spChg chg="mod">
          <ac:chgData name="Nate Armsberry" userId="f8fef281-f395-4cac-91a1-46dac0566877" providerId="ADAL" clId="{4156D24B-F322-D34C-9200-1DBEE2805B71}" dt="2024-12-24T05:04:17.876" v="509" actId="20577"/>
          <ac:spMkLst>
            <pc:docMk/>
            <pc:sldMk cId="2769530251" sldId="353"/>
            <ac:spMk id="7" creationId="{843CD8F0-31F4-8298-8548-834806D18F6F}"/>
          </ac:spMkLst>
        </pc:spChg>
      </pc:sldChg>
      <pc:sldChg chg="add del setBg">
        <pc:chgData name="Nate Armsberry" userId="f8fef281-f395-4cac-91a1-46dac0566877" providerId="ADAL" clId="{4156D24B-F322-D34C-9200-1DBEE2805B71}" dt="2024-12-24T05:01:21.336" v="452"/>
        <pc:sldMkLst>
          <pc:docMk/>
          <pc:sldMk cId="146952039" sldId="354"/>
        </pc:sldMkLst>
      </pc:sldChg>
      <pc:sldChg chg="add">
        <pc:chgData name="Nate Armsberry" userId="f8fef281-f395-4cac-91a1-46dac0566877" providerId="ADAL" clId="{4156D24B-F322-D34C-9200-1DBEE2805B71}" dt="2024-12-24T05:01:21.382" v="453"/>
        <pc:sldMkLst>
          <pc:docMk/>
          <pc:sldMk cId="1877168676" sldId="354"/>
        </pc:sldMkLst>
      </pc:sldChg>
      <pc:sldChg chg="modSp add mod ord">
        <pc:chgData name="Nate Armsberry" userId="f8fef281-f395-4cac-91a1-46dac0566877" providerId="ADAL" clId="{4156D24B-F322-D34C-9200-1DBEE2805B71}" dt="2024-12-24T05:04:28.687" v="524" actId="1036"/>
        <pc:sldMkLst>
          <pc:docMk/>
          <pc:sldMk cId="3816258155" sldId="355"/>
        </pc:sldMkLst>
        <pc:spChg chg="mod">
          <ac:chgData name="Nate Armsberry" userId="f8fef281-f395-4cac-91a1-46dac0566877" providerId="ADAL" clId="{4156D24B-F322-D34C-9200-1DBEE2805B71}" dt="2024-12-24T05:04:28.687" v="524" actId="1036"/>
          <ac:spMkLst>
            <pc:docMk/>
            <pc:sldMk cId="3816258155" sldId="355"/>
            <ac:spMk id="3" creationId="{70FB803F-B376-22DE-710F-147422FF045C}"/>
          </ac:spMkLst>
        </pc:spChg>
        <pc:spChg chg="mod">
          <ac:chgData name="Nate Armsberry" userId="f8fef281-f395-4cac-91a1-46dac0566877" providerId="ADAL" clId="{4156D24B-F322-D34C-9200-1DBEE2805B71}" dt="2024-12-24T05:04:13.939" v="506" actId="20577"/>
          <ac:spMkLst>
            <pc:docMk/>
            <pc:sldMk cId="3816258155" sldId="355"/>
            <ac:spMk id="7" creationId="{843CD8F0-31F4-8298-8548-834806D18F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Title with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0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99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Slides – </a:t>
            </a:r>
            <a:r>
              <a:rPr lang="en-AU" b="1" dirty="0"/>
              <a:t>add any text here </a:t>
            </a:r>
            <a:r>
              <a:rPr lang="en-AU" b="0" dirty="0"/>
              <a:t>(statements not questions)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9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Slides – </a:t>
            </a:r>
            <a:r>
              <a:rPr lang="en-AU" b="1" dirty="0"/>
              <a:t>add any text here </a:t>
            </a:r>
            <a:r>
              <a:rPr lang="en-AU" b="0" dirty="0"/>
              <a:t>(statements not questions)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0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Slides – </a:t>
            </a:r>
            <a:r>
              <a:rPr lang="en-AU" b="1" dirty="0"/>
              <a:t>add any text here </a:t>
            </a:r>
            <a:r>
              <a:rPr lang="en-AU" b="0" dirty="0"/>
              <a:t>(statements not questions)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08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3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25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Existing quote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43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Holding/Final </a:t>
            </a:r>
            <a:r>
              <a:rPr lang="en-AU" dirty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54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8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7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28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Quote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9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54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Human Barometer Activity </a:t>
            </a:r>
            <a:r>
              <a:rPr lang="en-AU" b="1" dirty="0"/>
              <a:t>intro slide</a:t>
            </a:r>
            <a:r>
              <a:rPr lang="en-AU" dirty="0"/>
              <a:t> – delete the slides you don’t want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6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how-to-judge-the-church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48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‘HOW TO JUDGE THE CHURCH’</a:t>
            </a:r>
            <a:endParaRPr lang="en-US" sz="48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srgbClr val="C7D2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A Musical Analogy</a:t>
            </a:r>
            <a:endParaRPr kumimoji="0" lang="en-AU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The moon landing never really happened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C304E742-BC23-EB4C-83D6-789E6389F6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59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Marvel movies are an insult to our intelligence.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3A6B3B5D-B6F5-E049-BBCD-047F2D6C9E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6614" y="1543977"/>
            <a:ext cx="9078772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Jesus Christ shouldn’t be dismissed on account of his followers’ sins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CBDE67D0-0445-A048-AE75-DD221F9C32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7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6614" y="1543977"/>
            <a:ext cx="9078772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Christianity loses credibility when Jesus’ followers behave badly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EABBB562-CFB1-DB4E-B18A-20B72C5009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76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550" y="1699931"/>
            <a:ext cx="8868323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Christians should behave better than non-Christians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816C0503-80F2-6145-9DFB-2D0179E533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6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166" y="272051"/>
            <a:ext cx="10225668" cy="5258949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800" b="1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Jesus:</a:t>
            </a:r>
          </a:p>
          <a:p>
            <a:pPr algn="l">
              <a:lnSpc>
                <a:spcPct val="130000"/>
              </a:lnSpc>
            </a:pPr>
            <a:r>
              <a:rPr lang="en-AU" sz="28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“</a:t>
            </a:r>
            <a:r>
              <a:rPr lang="en-AU" sz="28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27</a:t>
            </a:r>
            <a:r>
              <a:rPr lang="en-AU" sz="28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‘But to you who are listening I say: love your enemies, do good to those who hate you, </a:t>
            </a:r>
            <a:r>
              <a:rPr lang="en-AU" sz="28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28</a:t>
            </a:r>
            <a:r>
              <a:rPr lang="en-AU" sz="28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bless those who curse you, pray for those who ill-treat you. </a:t>
            </a:r>
            <a:r>
              <a:rPr lang="en-AU" sz="28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29</a:t>
            </a:r>
            <a:r>
              <a:rPr lang="en-AU" sz="28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If someone slaps you on one cheek, turn to them the other also. If someone takes your coat, do not withhold your shirt from them. </a:t>
            </a:r>
            <a:r>
              <a:rPr lang="en-AU" sz="28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30</a:t>
            </a:r>
            <a:r>
              <a:rPr lang="en-AU" sz="28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Give to everyone who asks you, and if anyone takes what belongs to you, do not demand it back. </a:t>
            </a:r>
            <a:r>
              <a:rPr lang="en-AU" sz="28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31</a:t>
            </a:r>
            <a:r>
              <a:rPr lang="en-AU" sz="28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 to others as you would have them do to you.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LUKE 6 (NIV)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3745" y="698748"/>
            <a:ext cx="8859795" cy="4293362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800" b="1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Jesus:</a:t>
            </a:r>
          </a:p>
          <a:p>
            <a:pPr algn="l">
              <a:lnSpc>
                <a:spcPct val="130000"/>
              </a:lnSpc>
            </a:pP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“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 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Don't store up treasures on earth! Moths and rust can destroy them, and thieves can break in and steal them. 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20 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Instead, store up your treasures in heaven, where moths and rust cannot destroy them, and thieves cannot break in and steal them. 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</a:t>
            </a:r>
            <a:r>
              <a:rPr lang="en-AU" sz="28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Your heart will always be where your treasure is.”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+mn-cs"/>
              </a:rPr>
              <a:t>MATTHEW 6 (CEV)</a:t>
            </a:r>
          </a:p>
        </p:txBody>
      </p:sp>
    </p:spTree>
    <p:extLst>
      <p:ext uri="{BB962C8B-B14F-4D97-AF65-F5344CB8AC3E}">
        <p14:creationId xmlns:p14="http://schemas.microsoft.com/office/powerpoint/2010/main" val="187716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166" y="561982"/>
            <a:ext cx="10225668" cy="4868660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000" b="1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Jesus:</a:t>
            </a:r>
          </a:p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Then Jesus said to the crowds and to his disciples,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“The teachers of religious law and the Pharisees are the official interpreters of the law of Moses.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So practice and obey whatever they tell you, but don’t follow their example. For they don’t practice what they teach.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They crush people with unbearable religious demands and never lift a finger to ease the burden.</a:t>
            </a:r>
          </a:p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“Everything they do is for show. On their arms they wear extra wide prayer boxes with Scripture verses inside, and they wear robes with extra long tassels.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6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they love to sit at the head table at banquets and in the seats of honour in the synagogues.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7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They love to receive respectful greetings as they walk in the marketplaces, and to be called ‘Rabbi.’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rgbClr val="484FFF"/>
                </a:solidFill>
                <a:latin typeface="Quasimoda Bold" pitchFamily="2" charset="77"/>
                <a:ea typeface="Inter Medium" panose="02000503000000020004" pitchFamily="2" charset="0"/>
              </a:rPr>
              <a:t>MATTHEW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 23 (NLT)</a:t>
            </a:r>
          </a:p>
        </p:txBody>
      </p:sp>
    </p:spTree>
    <p:extLst>
      <p:ext uri="{BB962C8B-B14F-4D97-AF65-F5344CB8AC3E}">
        <p14:creationId xmlns:p14="http://schemas.microsoft.com/office/powerpoint/2010/main" val="3816258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166" y="880950"/>
            <a:ext cx="10225668" cy="4650050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8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“Don’t let anyone call you ‘Rabbi,’ for you have only one teacher, and all of you are equal as brothers and sisters.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9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don’t address anyone here on earth as ‘Father,’ for only God in heaven is your Father.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10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don’t let anyone call you ‘Teacher,’ for you have only one teacher, the Messiah.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11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 greatest among you must be a servant. </a:t>
            </a:r>
            <a:r>
              <a:rPr lang="en-AU" sz="20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12</a:t>
            </a: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But those who exalt themselves will be humbled, and those who humble themselves will be exalted.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rgbClr val="484FFF"/>
                </a:solidFill>
                <a:latin typeface="Quasimoda Bold" pitchFamily="2" charset="77"/>
                <a:ea typeface="Inter Medium" panose="02000503000000020004" pitchFamily="2" charset="0"/>
              </a:rPr>
              <a:t>MATTHEW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 23 (NLT)</a:t>
            </a:r>
          </a:p>
        </p:txBody>
      </p:sp>
    </p:spTree>
    <p:extLst>
      <p:ext uri="{BB962C8B-B14F-4D97-AF65-F5344CB8AC3E}">
        <p14:creationId xmlns:p14="http://schemas.microsoft.com/office/powerpoint/2010/main" val="2769530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23639"/>
          <a:stretch/>
        </p:blipFill>
        <p:spPr>
          <a:xfrm>
            <a:off x="5577016" y="718953"/>
            <a:ext cx="1037967" cy="792603"/>
          </a:xfrm>
          <a:prstGeom prst="rect">
            <a:avLst/>
          </a:prstGeom>
        </p:spPr>
      </p:pic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B51138AC-F657-7C45-A34B-4CF817042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463" y="2027274"/>
            <a:ext cx="9813073" cy="2976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55215D-1BD1-9C46-9FE4-ED240AB604CD}"/>
              </a:ext>
            </a:extLst>
          </p:cNvPr>
          <p:cNvSpPr txBox="1"/>
          <p:nvPr/>
        </p:nvSpPr>
        <p:spPr>
          <a:xfrm>
            <a:off x="531540" y="5948132"/>
            <a:ext cx="11128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 dirty="0">
                <a:solidFill>
                  <a:srgbClr val="C7D2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Comment from “</a:t>
            </a:r>
            <a:r>
              <a:rPr lang="en-AU" sz="1400" b="1" dirty="0" err="1">
                <a:solidFill>
                  <a:srgbClr val="C7D2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Mitor</a:t>
            </a:r>
            <a:r>
              <a:rPr lang="en-AU" sz="1400" b="1" dirty="0">
                <a:solidFill>
                  <a:srgbClr val="C7D2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 the Bold</a:t>
            </a:r>
            <a:r>
              <a:rPr lang="en-AU" sz="1400" dirty="0">
                <a:solidFill>
                  <a:srgbClr val="C7D2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</a:rPr>
              <a:t>” in response to one of the Centre for Public Christianity’s articles.</a:t>
            </a:r>
          </a:p>
        </p:txBody>
      </p:sp>
    </p:spTree>
    <p:extLst>
      <p:ext uri="{BB962C8B-B14F-4D97-AF65-F5344CB8AC3E}">
        <p14:creationId xmlns:p14="http://schemas.microsoft.com/office/powerpoint/2010/main" val="5683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20" y="2115820"/>
            <a:ext cx="889516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5400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Is it right to judge a religion on the basis of how its adherents behave?</a:t>
            </a:r>
          </a:p>
        </p:txBody>
      </p:sp>
    </p:spTree>
    <p:extLst>
      <p:ext uri="{BB962C8B-B14F-4D97-AF65-F5344CB8AC3E}">
        <p14:creationId xmlns:p14="http://schemas.microsoft.com/office/powerpoint/2010/main" val="110204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C0FA7F-1A84-BC4C-A456-FFC2FD37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4B2A99C4-A7F2-1B43-B643-F00655D8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6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420" y="2115820"/>
            <a:ext cx="889516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5400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Should we judge the quality of a song based on a bad performance?</a:t>
            </a:r>
          </a:p>
        </p:txBody>
      </p:sp>
    </p:spTree>
    <p:extLst>
      <p:ext uri="{BB962C8B-B14F-4D97-AF65-F5344CB8AC3E}">
        <p14:creationId xmlns:p14="http://schemas.microsoft.com/office/powerpoint/2010/main" val="315151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6872BC2-330E-B24A-8F9E-D44551A06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711308" cy="4924836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HOW TO JUDGE THE CHURCH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person playing a cello&#10;&#10;Description automatically generated">
            <a:extLst>
              <a:ext uri="{FF2B5EF4-FFF2-40B4-BE49-F238E27FC236}">
                <a16:creationId xmlns:a16="http://schemas.microsoft.com/office/drawing/2014/main" id="{72F12A79-69F6-EE44-9410-0C5E5A16B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221" y="531587"/>
            <a:ext cx="3241287" cy="485955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7" descr="A person sitting on a stage holding a cello&#10;&#10;Description automatically generated">
            <a:extLst>
              <a:ext uri="{FF2B5EF4-FFF2-40B4-BE49-F238E27FC236}">
                <a16:creationId xmlns:a16="http://schemas.microsoft.com/office/drawing/2014/main" id="{3FDB2C12-E52F-BC4F-9BB9-B90A51DCA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493" y="531587"/>
            <a:ext cx="3241287" cy="485955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DD66420-8BEE-6044-9D20-21C69D89A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34500"/>
            <a:ext cx="9144000" cy="1063401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AU" sz="4400" dirty="0">
                <a:solidFill>
                  <a:schemeClr val="bg1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Compare &amp; Contrast</a:t>
            </a:r>
          </a:p>
        </p:txBody>
      </p:sp>
    </p:spTree>
    <p:extLst>
      <p:ext uri="{BB962C8B-B14F-4D97-AF65-F5344CB8AC3E}">
        <p14:creationId xmlns:p14="http://schemas.microsoft.com/office/powerpoint/2010/main" val="246145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1632028" y="1520196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0073" y="1908201"/>
            <a:ext cx="6142105" cy="3429603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AU" sz="4000" b="0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Christianity’s… ethic of love has given us much of what we value most in the world today.</a:t>
            </a:r>
          </a:p>
        </p:txBody>
      </p:sp>
      <p:pic>
        <p:nvPicPr>
          <p:cNvPr id="9" name="Picture 2" descr="John Dickson – Reforming Hell">
            <a:extLst>
              <a:ext uri="{FF2B5EF4-FFF2-40B4-BE49-F238E27FC236}">
                <a16:creationId xmlns:a16="http://schemas.microsoft.com/office/drawing/2014/main" id="{F4AD13ED-55E4-9146-97AF-F1CB45211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95000" l="8438" r="47656">
                        <a14:foregroundMark x1="13828" y1="50278" x2="13203" y2="76111"/>
                        <a14:foregroundMark x1="13203" y1="76111" x2="15703" y2="81806"/>
                        <a14:foregroundMark x1="15703" y1="81806" x2="22266" y2="87083"/>
                        <a14:foregroundMark x1="37969" y1="49444" x2="43047" y2="68333"/>
                        <a14:foregroundMark x1="43047" y1="68333" x2="44297" y2="86528"/>
                        <a14:foregroundMark x1="46484" y1="65417" x2="46484" y2="85417"/>
                        <a14:foregroundMark x1="46484" y1="85417" x2="46484" y2="85417"/>
                        <a14:foregroundMark x1="25625" y1="90417" x2="31484" y2="95000"/>
                        <a14:foregroundMark x1="22969" y1="86528" x2="21641" y2="92500"/>
                        <a14:foregroundMark x1="23906" y1="43750" x2="23906" y2="69444"/>
                        <a14:foregroundMark x1="10859" y1="69444" x2="10938" y2="76944"/>
                        <a14:foregroundMark x1="10938" y1="76944" x2="14063" y2="84306"/>
                        <a14:foregroundMark x1="14063" y1="84306" x2="18125" y2="89722"/>
                        <a14:foregroundMark x1="18125" y1="89722" x2="21094" y2="90694"/>
                        <a14:foregroundMark x1="23047" y1="97778" x2="18125" y2="95833"/>
                        <a14:foregroundMark x1="18125" y1="95833" x2="15469" y2="90694"/>
                        <a14:foregroundMark x1="15469" y1="90694" x2="8438" y2="83750"/>
                        <a14:foregroundMark x1="30938" y1="9861" x2="35156" y2="11111"/>
                        <a14:foregroundMark x1="35156" y1="11111" x2="36328" y2="12500"/>
                        <a14:foregroundMark x1="47656" y1="64444" x2="47578" y2="79167"/>
                        <a14:backgroundMark x1="12969" y1="46111" x2="12969" y2="49861"/>
                        <a14:backgroundMark x1="42969" y1="46111" x2="42969" y2="46111"/>
                      </a14:backgroundRemoval>
                    </a14:imgEffect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" r="50810" b="22621"/>
          <a:stretch/>
        </p:blipFill>
        <p:spPr bwMode="auto">
          <a:xfrm>
            <a:off x="8926010" y="3429001"/>
            <a:ext cx="326599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27606-B577-9D46-A7EA-693E27929999}"/>
              </a:ext>
            </a:extLst>
          </p:cNvPr>
          <p:cNvSpPr txBox="1"/>
          <p:nvPr/>
        </p:nvSpPr>
        <p:spPr>
          <a:xfrm>
            <a:off x="5856790" y="6110513"/>
            <a:ext cx="299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6680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JOHN DICKSON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6680FF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06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Pineapple should never be found on Pizza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3641D837-7E47-0E4A-9873-BDB36770C2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928" y="1699931"/>
            <a:ext cx="6854144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You can’t call chess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400" dirty="0">
                <a:latin typeface="Quasimoda Medium" pitchFamily="2" charset="77"/>
              </a:rPr>
              <a:t>a sport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D2A179D-396C-D3E3-E4FC-6F98426BC062}"/>
              </a:ext>
            </a:extLst>
          </p:cNvPr>
          <p:cNvSpPr/>
          <p:nvPr/>
        </p:nvSpPr>
        <p:spPr>
          <a:xfrm>
            <a:off x="6089515" y="3998380"/>
            <a:ext cx="4416357" cy="777915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67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69B822FB-6DE2-2176-6E2E-85A6F537A87D}"/>
              </a:ext>
            </a:extLst>
          </p:cNvPr>
          <p:cNvSpPr/>
          <p:nvPr/>
        </p:nvSpPr>
        <p:spPr>
          <a:xfrm rot="10800000">
            <a:off x="1637551" y="3998378"/>
            <a:ext cx="4335232" cy="777915"/>
          </a:xfrm>
          <a:prstGeom prst="homePlate">
            <a:avLst/>
          </a:prstGeom>
          <a:gradFill flip="none" rotWithShape="1">
            <a:gsLst>
              <a:gs pos="0">
                <a:srgbClr val="2A2FA4"/>
              </a:gs>
              <a:gs pos="74000">
                <a:srgbClr val="6680FF">
                  <a:alpha val="69000"/>
                </a:srgb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1EF84F-C10A-C131-2F6C-CA7BB97109B0}"/>
              </a:ext>
            </a:extLst>
          </p:cNvPr>
          <p:cNvSpPr txBox="1">
            <a:spLocks/>
          </p:cNvSpPr>
          <p:nvPr/>
        </p:nvSpPr>
        <p:spPr>
          <a:xfrm>
            <a:off x="2212034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Agree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AE81FB-BFAF-C8B3-C500-E174E6F983C5}"/>
              </a:ext>
            </a:extLst>
          </p:cNvPr>
          <p:cNvSpPr txBox="1">
            <a:spLocks/>
          </p:cNvSpPr>
          <p:nvPr/>
        </p:nvSpPr>
        <p:spPr>
          <a:xfrm>
            <a:off x="8760296" y="4914979"/>
            <a:ext cx="1153736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simoda Medium" pitchFamily="2" charset="77"/>
                <a:ea typeface="+mn-ea"/>
                <a:cs typeface="+mn-cs"/>
              </a:rPr>
              <a:t>Disagree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6042210D-C32B-C343-83FB-D0C91C7C3F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28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Props1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83C4B-2887-4F18-9CD9-753EB1068D87}">
  <ds:schemaRefs>
    <ds:schemaRef ds:uri="http://schemas.microsoft.com/office/infopath/2007/PartnerControls"/>
    <ds:schemaRef ds:uri="http://schemas.microsoft.com/office/2006/documentManagement/types"/>
    <ds:schemaRef ds:uri="5661967f-e2ac-499a-9bcc-291dead05cda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77645853-307d-4b05-be0b-9da5414d87e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9214</TotalTime>
  <Words>762</Words>
  <Application>Microsoft Macintosh PowerPoint</Application>
  <PresentationFormat>Widescreen</PresentationFormat>
  <Paragraphs>86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Quasimoda Bold</vt:lpstr>
      <vt:lpstr>Inter</vt:lpstr>
      <vt:lpstr>Quasimoda Medium</vt:lpstr>
      <vt:lpstr>Aptos</vt:lpstr>
      <vt:lpstr>Calibri</vt:lpstr>
      <vt:lpstr>Arial</vt:lpstr>
      <vt:lpstr>Inter Light</vt:lpstr>
      <vt:lpstr>Inter Medium</vt:lpstr>
      <vt:lpstr>Aptos Display</vt:lpstr>
      <vt:lpstr>Office Theme</vt:lpstr>
      <vt:lpstr>‘HOW TO JUDGE THE CHURCH’</vt:lpstr>
      <vt:lpstr>Is it right to judge a religion on the basis of how its adherents behave?</vt:lpstr>
      <vt:lpstr>PowerPoint Presentation</vt:lpstr>
      <vt:lpstr>Should we judge the quality of a song based on a bad performance?</vt:lpstr>
      <vt:lpstr>PowerPoint Presentation</vt:lpstr>
      <vt:lpstr>Compare &amp; Contrast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23</cp:revision>
  <dcterms:created xsi:type="dcterms:W3CDTF">2024-10-01T23:56:46Z</dcterms:created>
  <dcterms:modified xsi:type="dcterms:W3CDTF">2025-02-27T02:26:53Z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